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4" r:id="rId1"/>
    <p:sldMasterId id="2147483701" r:id="rId2"/>
  </p:sldMasterIdLst>
  <p:notesMasterIdLst>
    <p:notesMasterId r:id="rId22"/>
  </p:notesMasterIdLst>
  <p:sldIdLst>
    <p:sldId id="282" r:id="rId3"/>
    <p:sldId id="283" r:id="rId4"/>
    <p:sldId id="259" r:id="rId5"/>
    <p:sldId id="268" r:id="rId6"/>
    <p:sldId id="302" r:id="rId7"/>
    <p:sldId id="303" r:id="rId8"/>
    <p:sldId id="291" r:id="rId9"/>
    <p:sldId id="304" r:id="rId10"/>
    <p:sldId id="300" r:id="rId11"/>
    <p:sldId id="271" r:id="rId12"/>
    <p:sldId id="292" r:id="rId13"/>
    <p:sldId id="301" r:id="rId14"/>
    <p:sldId id="299" r:id="rId15"/>
    <p:sldId id="279" r:id="rId16"/>
    <p:sldId id="280" r:id="rId17"/>
    <p:sldId id="297" r:id="rId18"/>
    <p:sldId id="306" r:id="rId19"/>
    <p:sldId id="305" r:id="rId20"/>
    <p:sldId id="298" r:id="rId21"/>
  </p:sldIdLst>
  <p:sldSz cx="17340263" cy="9753600"/>
  <p:notesSz cx="6858000" cy="9313863"/>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1pPr>
    <a:lvl2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2pPr>
    <a:lvl3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3pPr>
    <a:lvl4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4pPr>
    <a:lvl5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5pPr>
    <a:lvl6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6pPr>
    <a:lvl7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7pPr>
    <a:lvl8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8pPr>
    <a:lvl9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9pPr>
  </p:defaultTextStyle>
  <p:extLst>
    <p:ext uri="{EFAFB233-063F-42B5-8137-9DF3F51BA10A}">
      <p15:sldGuideLst xmlns:p15="http://schemas.microsoft.com/office/powerpoint/2012/main">
        <p15:guide id="1" orient="horz" pos="3072" userDrawn="1">
          <p15:clr>
            <a:srgbClr val="A4A3A4"/>
          </p15:clr>
        </p15:guide>
        <p15:guide id="2" pos="546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C4C6C6"/>
              </a:solidFill>
              <a:prstDash val="solid"/>
              <a:miter lim="400000"/>
            </a:ln>
          </a:top>
          <a:bottom>
            <a:ln w="25400" cap="flat">
              <a:solidFill>
                <a:srgbClr val="C4C6C6"/>
              </a:solidFill>
              <a:prstDash val="solid"/>
              <a:miter lim="400000"/>
            </a:ln>
          </a:bottom>
          <a:insideH>
            <a:ln w="25400" cap="flat">
              <a:solidFill>
                <a:srgbClr val="C4C6C6"/>
              </a:solidFill>
              <a:prstDash val="solid"/>
              <a:miter lim="400000"/>
            </a:ln>
          </a:insideH>
          <a:insideV>
            <a:ln w="12700" cap="flat">
              <a:noFill/>
              <a:miter lim="400000"/>
            </a:ln>
          </a:insideV>
        </a:tcBdr>
        <a:fill>
          <a:noFill/>
        </a:fill>
      </a:tcStyle>
    </a:wholeTbl>
    <a:band2H>
      <a:tcTxStyle/>
      <a:tcStyle>
        <a:tcBdr/>
        <a:fill>
          <a:solidFill>
            <a:srgbClr val="F2F2F2"/>
          </a:solidFill>
        </a:fill>
      </a:tcStyle>
    </a:band2H>
    <a:firstCol>
      <a:tcTxStyle b="off" i="off">
        <a:font>
          <a:latin typeface="Helvetica Neue"/>
          <a:ea typeface="Helvetica Neue"/>
          <a:cs typeface="Helvetica Neue"/>
        </a:font>
        <a:srgbClr val="444444"/>
      </a:tcTxStyle>
      <a:tcStyle>
        <a:tcBdr>
          <a:left>
            <a:ln w="12700" cap="flat">
              <a:solidFill>
                <a:srgbClr val="000000"/>
              </a:solidFill>
              <a:prstDash val="solid"/>
              <a:miter lim="400000"/>
            </a:ln>
          </a:left>
          <a:right>
            <a:ln w="12700" cap="flat">
              <a:solidFill>
                <a:srgbClr val="C4C6C6"/>
              </a:solidFill>
              <a:prstDash val="solid"/>
              <a:miter lim="400000"/>
            </a:ln>
          </a:right>
          <a:top>
            <a:ln w="25400" cap="flat">
              <a:solidFill>
                <a:srgbClr val="C4C6C6"/>
              </a:solidFill>
              <a:prstDash val="solid"/>
              <a:miter lim="400000"/>
            </a:ln>
          </a:top>
          <a:bottom>
            <a:ln w="25400" cap="flat">
              <a:solidFill>
                <a:srgbClr val="C4C6C6"/>
              </a:solidFill>
              <a:prstDash val="solid"/>
              <a:miter lim="400000"/>
            </a:ln>
          </a:bottom>
          <a:insideH>
            <a:ln w="25400" cap="flat">
              <a:solidFill>
                <a:srgbClr val="C4C6C6"/>
              </a:solidFill>
              <a:prstDash val="solid"/>
              <a:miter lim="400000"/>
            </a:ln>
          </a:insideH>
          <a:insideV>
            <a:ln w="12700" cap="flat">
              <a:noFill/>
              <a:miter lim="400000"/>
            </a:ln>
          </a:insideV>
        </a:tcBdr>
        <a:fill>
          <a:solidFill>
            <a:srgbClr val="E8E9E8"/>
          </a:solidFill>
        </a:fill>
      </a:tcStyle>
    </a:firstCol>
    <a:la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solidFill>
                <a:srgbClr val="000000"/>
              </a:solidFill>
              <a:prstDash val="solid"/>
              <a:miter lim="400000"/>
            </a:ln>
          </a:bottom>
          <a:insideH>
            <a:ln w="12700" cap="flat">
              <a:noFill/>
              <a:miter lim="400000"/>
            </a:ln>
          </a:insideH>
          <a:insideV>
            <a:ln w="12700" cap="flat">
              <a:noFill/>
              <a:miter lim="400000"/>
            </a:ln>
          </a:insideV>
        </a:tcBdr>
        <a:fill>
          <a:noFill/>
        </a:fill>
      </a:tcStyle>
    </a:lastRow>
    <a:fir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solidFill>
                <a:srgbClr val="000000"/>
              </a:solidFill>
              <a:prstDash val="solid"/>
              <a:miter lim="400000"/>
            </a:ln>
          </a:top>
          <a:bottom>
            <a:ln w="0" cap="flat">
              <a:noFill/>
              <a:miter lim="400000"/>
            </a:ln>
          </a:bottom>
          <a:insideH>
            <a:ln w="12700" cap="flat">
              <a:noFill/>
              <a:miter lim="400000"/>
            </a:ln>
          </a:insideH>
          <a:insideV>
            <a:ln w="12700" cap="flat">
              <a:noFill/>
              <a:miter lim="400000"/>
            </a:ln>
          </a:insideV>
        </a:tcBdr>
        <a:fill>
          <a:solidFill>
            <a:schemeClr val="accent1">
              <a:satOff val="12166"/>
              <a:lumOff val="-13042"/>
            </a:schemeClr>
          </a:solidFill>
        </a:fill>
      </a:tcStyle>
    </a:firstRow>
  </a:tblStyle>
  <a:tblStyle styleId="{C7B018BB-80A7-4F77-B60F-C8B233D01FF8}" styleName="">
    <a:tblBg/>
    <a:wholeTb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noFill/>
        </a:fill>
      </a:tcStyle>
    </a:wholeTbl>
    <a:band2H>
      <a:tcTxStyle/>
      <a:tcStyle>
        <a:tcBdr/>
        <a:fill>
          <a:solidFill>
            <a:srgbClr val="EFF8FA"/>
          </a:solidFill>
        </a:fill>
      </a:tcStyle>
    </a:band2H>
    <a:firstCo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4F728F"/>
              </a:solidFill>
              <a:prstDash val="solid"/>
              <a:miter lim="400000"/>
            </a:ln>
          </a:top>
          <a:bottom>
            <a:ln w="12700" cap="flat">
              <a:solidFill>
                <a:srgbClr val="4F728F"/>
              </a:solidFill>
              <a:prstDash val="solid"/>
              <a:miter lim="400000"/>
            </a:ln>
          </a:bottom>
          <a:insideH>
            <a:ln w="12700" cap="flat">
              <a:solidFill>
                <a:srgbClr val="4F728F"/>
              </a:solidFill>
              <a:prstDash val="solid"/>
              <a:miter lim="400000"/>
            </a:ln>
          </a:insideH>
          <a:insideV>
            <a:ln w="12700" cap="flat">
              <a:noFill/>
              <a:miter lim="400000"/>
            </a:ln>
          </a:insideV>
        </a:tcBdr>
        <a:fill>
          <a:solidFill>
            <a:srgbClr val="D4DADF"/>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solidFill>
                <a:srgbClr val="747474"/>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638EB0"/>
          </a:solidFill>
        </a:fill>
      </a:tcStyle>
    </a:lastRow>
    <a:fir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solidFill>
                <a:srgbClr val="747474"/>
              </a:solidFill>
              <a:prstDash val="solid"/>
              <a:miter lim="400000"/>
            </a:ln>
          </a:bottom>
          <a:insideH>
            <a:ln w="12700" cap="flat">
              <a:noFill/>
              <a:miter lim="400000"/>
            </a:ln>
          </a:insideH>
          <a:insideV>
            <a:ln w="12700" cap="flat">
              <a:noFill/>
              <a:miter lim="400000"/>
            </a:ln>
          </a:insideV>
        </a:tcBdr>
        <a:fill>
          <a:solidFill>
            <a:srgbClr val="173D59"/>
          </a:solidFill>
        </a:fill>
      </a:tcStyle>
    </a:firstRow>
  </a:tblStyle>
  <a:tblStyle styleId="{EEE7283C-3CF3-47DC-8721-378D4A62B228}" styleName="">
    <a:tblBg/>
    <a:wholeTbl>
      <a:tcTxStyle b="off" i="off">
        <a:font>
          <a:latin typeface="Helvetica Neue"/>
          <a:ea typeface="Helvetica Neue"/>
          <a:cs typeface="Helvetica Neue"/>
        </a:font>
        <a:srgbClr val="444444"/>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wholeTbl>
    <a:band2H>
      <a:tcTxStyle/>
      <a:tcStyle>
        <a:tcBdr/>
        <a:fill>
          <a:solidFill>
            <a:srgbClr val="F2F2F2"/>
          </a:solidFill>
        </a:fill>
      </a:tcStyle>
    </a:band2H>
    <a:firstCol>
      <a:tcTxStyle b="off" i="off">
        <a:font>
          <a:latin typeface="Helvetica Neue"/>
          <a:ea typeface="Helvetica Neue"/>
          <a:cs typeface="Helvetica Neue"/>
        </a:font>
        <a:srgbClr val="444444"/>
      </a:tcTxStyle>
      <a:tcStyle>
        <a:tcBdr>
          <a:left>
            <a:ln w="12700" cap="flat">
              <a:solidFill>
                <a:srgbClr val="3C3C1D"/>
              </a:solidFill>
              <a:prstDash val="solid"/>
              <a:miter lim="400000"/>
            </a:ln>
          </a:left>
          <a:right>
            <a:ln w="12700" cap="flat">
              <a:solidFill>
                <a:schemeClr val="accent2">
                  <a:hueOff val="-487087"/>
                  <a:satOff val="-2686"/>
                  <a:lumOff val="14808"/>
                </a:schemeClr>
              </a:solidFill>
              <a:prstDash val="solid"/>
              <a:miter lim="400000"/>
            </a:ln>
          </a:right>
          <a:top>
            <a:ln w="12700" cap="flat">
              <a:solidFill>
                <a:schemeClr val="accent2">
                  <a:hueOff val="-487087"/>
                  <a:satOff val="-2686"/>
                  <a:lumOff val="14808"/>
                </a:schemeClr>
              </a:solidFill>
              <a:prstDash val="solid"/>
              <a:miter lim="400000"/>
            </a:ln>
          </a:top>
          <a:bottom>
            <a:ln w="12700" cap="flat">
              <a:solidFill>
                <a:schemeClr val="accent2">
                  <a:hueOff val="-487087"/>
                  <a:satOff val="-2686"/>
                  <a:lumOff val="14808"/>
                </a:schemeClr>
              </a:solidFill>
              <a:prstDash val="solid"/>
              <a:miter lim="400000"/>
            </a:ln>
          </a:bottom>
          <a:insideH>
            <a:ln w="12700" cap="flat">
              <a:solidFill>
                <a:schemeClr val="accent2">
                  <a:hueOff val="-487087"/>
                  <a:satOff val="-2686"/>
                  <a:lumOff val="14808"/>
                </a:schemeClr>
              </a:solidFill>
              <a:prstDash val="solid"/>
              <a:miter lim="400000"/>
            </a:ln>
          </a:insideH>
          <a:insideV>
            <a:ln w="12700" cap="flat">
              <a:solidFill>
                <a:schemeClr val="accent2">
                  <a:hueOff val="-487087"/>
                  <a:satOff val="-2686"/>
                  <a:lumOff val="14808"/>
                </a:schemeClr>
              </a:solidFill>
              <a:prstDash val="solid"/>
              <a:miter lim="400000"/>
            </a:ln>
          </a:insideV>
        </a:tcBdr>
        <a:fill>
          <a:solidFill>
            <a:srgbClr val="CFCDBB"/>
          </a:solidFill>
        </a:fill>
      </a:tcStyle>
    </a:firstCol>
    <a:lastRow>
      <a:tcTxStyle b="off" i="off">
        <a:font>
          <a:latin typeface="Helvetica Neue"/>
          <a:ea typeface="Helvetica Neue"/>
          <a:cs typeface="Helvetica Neue"/>
        </a:font>
        <a:srgbClr val="444444"/>
      </a:tcTxStyle>
      <a:tcStyle>
        <a:tcBdr>
          <a:left>
            <a:ln w="12700" cap="flat">
              <a:solidFill>
                <a:srgbClr val="C6C6C6"/>
              </a:solidFill>
              <a:prstDash val="solid"/>
              <a:miter lim="400000"/>
            </a:ln>
          </a:left>
          <a:right>
            <a:ln w="12700" cap="flat">
              <a:solidFill>
                <a:srgbClr val="C6C6C6"/>
              </a:solidFill>
              <a:prstDash val="solid"/>
              <a:miter lim="400000"/>
            </a:ln>
          </a:right>
          <a:top>
            <a:ln w="12700" cap="flat">
              <a:solidFill>
                <a:srgbClr val="656839"/>
              </a:solidFill>
              <a:prstDash val="solid"/>
              <a:miter lim="400000"/>
            </a:ln>
          </a:top>
          <a:bottom>
            <a:ln w="12700" cap="flat">
              <a:solidFill>
                <a:srgbClr val="3C3C1D"/>
              </a:solidFill>
              <a:prstDash val="solid"/>
              <a:miter lim="400000"/>
            </a:ln>
          </a:bottom>
          <a:insideH>
            <a:ln w="12700" cap="flat">
              <a:solidFill>
                <a:srgbClr val="C6C6C6"/>
              </a:solidFill>
              <a:prstDash val="solid"/>
              <a:miter lim="400000"/>
            </a:ln>
          </a:insideH>
          <a:insideV>
            <a:ln w="12700" cap="flat">
              <a:solidFill>
                <a:srgbClr val="C6C6C6"/>
              </a:solidFill>
              <a:prstDash val="solid"/>
              <a:miter lim="400000"/>
            </a:ln>
          </a:insideV>
        </a:tcBdr>
        <a:fill>
          <a:solidFill>
            <a:srgbClr val="E8E9E8"/>
          </a:solidFill>
        </a:fill>
      </a:tcStyle>
    </a:lastRow>
    <a:firstRow>
      <a:tcTxStyle b="off" i="off">
        <a:font>
          <a:latin typeface="Helvetica Neue"/>
          <a:ea typeface="Helvetica Neue"/>
          <a:cs typeface="Helvetica Neue"/>
        </a:font>
        <a:srgbClr val="FFFFFF"/>
      </a:tcTxStyle>
      <a:tcStyle>
        <a:tcBdr>
          <a:left>
            <a:ln w="12700" cap="flat">
              <a:solidFill>
                <a:schemeClr val="accent2">
                  <a:hueOff val="-487087"/>
                  <a:satOff val="-2686"/>
                  <a:lumOff val="14808"/>
                </a:schemeClr>
              </a:solidFill>
              <a:prstDash val="solid"/>
              <a:miter lim="400000"/>
            </a:ln>
          </a:left>
          <a:right>
            <a:ln w="12700" cap="flat">
              <a:solidFill>
                <a:schemeClr val="accent2">
                  <a:hueOff val="-487087"/>
                  <a:satOff val="-2686"/>
                  <a:lumOff val="14808"/>
                </a:schemeClr>
              </a:solidFill>
              <a:prstDash val="solid"/>
              <a:miter lim="400000"/>
            </a:ln>
          </a:right>
          <a:top>
            <a:ln w="12700" cap="flat">
              <a:solidFill>
                <a:srgbClr val="3C3C1D"/>
              </a:solidFill>
              <a:prstDash val="solid"/>
              <a:miter lim="400000"/>
            </a:ln>
          </a:top>
          <a:bottom>
            <a:ln w="12700" cap="flat">
              <a:solidFill>
                <a:srgbClr val="CBCBCB"/>
              </a:solidFill>
              <a:prstDash val="solid"/>
              <a:miter lim="400000"/>
            </a:ln>
          </a:bottom>
          <a:insideH>
            <a:ln w="12700" cap="flat">
              <a:solidFill>
                <a:srgbClr val="AAA485"/>
              </a:solidFill>
              <a:prstDash val="solid"/>
              <a:miter lim="400000"/>
            </a:ln>
          </a:insideH>
          <a:insideV>
            <a:ln w="12700" cap="flat">
              <a:solidFill>
                <a:schemeClr val="accent2">
                  <a:hueOff val="-487087"/>
                  <a:satOff val="-2686"/>
                  <a:lumOff val="14808"/>
                </a:schemeClr>
              </a:solidFill>
              <a:prstDash val="solid"/>
              <a:miter lim="400000"/>
            </a:ln>
          </a:insideV>
        </a:tcBdr>
        <a:fill>
          <a:solidFill>
            <a:srgbClr val="656839"/>
          </a:solidFill>
        </a:fill>
      </a:tcStyle>
    </a:firstRow>
  </a:tblStyle>
  <a:tblStyle styleId="{CF821DB8-F4EB-4A41-A1BA-3FCAFE7338EE}" styleName="">
    <a:tblBg/>
    <a:wholeTb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C4C6C6"/>
              </a:solidFill>
              <a:prstDash val="solid"/>
              <a:miter lim="400000"/>
            </a:ln>
          </a:top>
          <a:bottom>
            <a:ln w="25400" cap="flat">
              <a:solidFill>
                <a:srgbClr val="C4C6C6"/>
              </a:solidFill>
              <a:prstDash val="solid"/>
              <a:miter lim="400000"/>
            </a:ln>
          </a:bottom>
          <a:insideH>
            <a:ln w="25400" cap="flat">
              <a:solidFill>
                <a:srgbClr val="C4C6C6"/>
              </a:solidFill>
              <a:prstDash val="solid"/>
              <a:miter lim="400000"/>
            </a:ln>
          </a:insideH>
          <a:insideV>
            <a:ln w="12700" cap="flat">
              <a:noFill/>
              <a:miter lim="400000"/>
            </a:ln>
          </a:insideV>
        </a:tcBdr>
        <a:fill>
          <a:solidFill>
            <a:srgbClr val="F1F1F1"/>
          </a:solidFill>
        </a:fill>
      </a:tcStyle>
    </a:wholeTbl>
    <a:band2H>
      <a:tcTxStyle/>
      <a:tcStyle>
        <a:tcBdr/>
        <a:fill>
          <a:solidFill>
            <a:srgbClr val="E4E4E0"/>
          </a:solidFill>
        </a:fill>
      </a:tcStyle>
    </a:band2H>
    <a:firstCol>
      <a:tcTxStyle b="off" i="off">
        <a:font>
          <a:latin typeface="Helvetica Neue"/>
          <a:ea typeface="Helvetica Neue"/>
          <a:cs typeface="Helvetica Neue"/>
        </a:font>
        <a:srgbClr val="FFFFFF"/>
      </a:tcTxStyle>
      <a:tcStyle>
        <a:tcBdr>
          <a:left>
            <a:ln w="12700" cap="flat">
              <a:solidFill>
                <a:srgbClr val="515151"/>
              </a:solidFill>
              <a:prstDash val="solid"/>
              <a:miter lim="400000"/>
            </a:ln>
          </a:left>
          <a:right>
            <a:ln w="0" cap="flat">
              <a:noFill/>
              <a:miter lim="400000"/>
            </a:ln>
          </a:right>
          <a:top>
            <a:ln w="12700" cap="flat">
              <a:solidFill>
                <a:srgbClr val="7D7766"/>
              </a:solidFill>
              <a:prstDash val="solid"/>
              <a:miter lim="400000"/>
            </a:ln>
          </a:top>
          <a:bottom>
            <a:ln w="12700" cap="flat">
              <a:solidFill>
                <a:srgbClr val="7D7766"/>
              </a:solidFill>
              <a:prstDash val="solid"/>
              <a:miter lim="400000"/>
            </a:ln>
          </a:bottom>
          <a:insideH>
            <a:ln w="12700" cap="flat">
              <a:solidFill>
                <a:srgbClr val="7D7766"/>
              </a:solidFill>
              <a:prstDash val="solid"/>
              <a:miter lim="400000"/>
            </a:ln>
          </a:insideH>
          <a:insideV>
            <a:ln w="12700" cap="flat">
              <a:noFill/>
              <a:miter lim="400000"/>
            </a:ln>
          </a:insideV>
        </a:tcBdr>
        <a:fill>
          <a:solidFill>
            <a:srgbClr val="8F8B7E"/>
          </a:solidFill>
        </a:fill>
      </a:tcStyle>
    </a:firstCol>
    <a:la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747474"/>
              </a:solidFill>
              <a:prstDash val="solid"/>
              <a:miter lim="400000"/>
            </a:ln>
          </a:top>
          <a:bottom>
            <a:ln w="12700" cap="flat">
              <a:solidFill>
                <a:srgbClr val="515151"/>
              </a:solidFill>
              <a:prstDash val="solid"/>
              <a:miter lim="400000"/>
            </a:ln>
          </a:bottom>
          <a:insideH>
            <a:ln w="12700" cap="flat">
              <a:noFill/>
              <a:miter lim="400000"/>
            </a:ln>
          </a:insideH>
          <a:insideV>
            <a:ln w="12700" cap="flat">
              <a:noFill/>
              <a:miter lim="400000"/>
            </a:ln>
          </a:insideV>
        </a:tcBdr>
        <a:fill>
          <a:solidFill>
            <a:srgbClr val="F1F1F1"/>
          </a:solidFill>
        </a:fill>
      </a:tcStyle>
    </a:lastRow>
    <a:fir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solidFill>
                <a:srgbClr val="515151"/>
              </a:solidFill>
              <a:prstDash val="solid"/>
              <a:miter lim="400000"/>
            </a:ln>
          </a:top>
          <a:bottom>
            <a:ln w="25400" cap="flat">
              <a:solidFill>
                <a:schemeClr val="accent2">
                  <a:hueOff val="-487087"/>
                  <a:satOff val="-2686"/>
                  <a:lumOff val="14808"/>
                </a:schemeClr>
              </a:solidFill>
              <a:prstDash val="solid"/>
              <a:miter lim="400000"/>
            </a:ln>
          </a:bottom>
          <a:insideH>
            <a:ln w="12700" cap="flat">
              <a:noFill/>
              <a:miter lim="400000"/>
            </a:ln>
          </a:insideH>
          <a:insideV>
            <a:ln w="12700" cap="flat">
              <a:noFill/>
              <a:miter lim="400000"/>
            </a:ln>
          </a:insideV>
        </a:tcBdr>
        <a:fill>
          <a:solidFill>
            <a:srgbClr val="5E5A4C"/>
          </a:solidFill>
        </a:fill>
      </a:tcStyle>
    </a:firstRow>
  </a:tblStyle>
  <a:tblStyle styleId="{33BA23B1-9221-436E-865A-0063620EA4FD}" styleName="">
    <a:tblBg/>
    <a:wholeTbl>
      <a:tcTxStyle b="off" i="off">
        <a:font>
          <a:latin typeface="Helvetica Neue"/>
          <a:ea typeface="Helvetica Neue"/>
          <a:cs typeface="Helvetica Neue"/>
        </a:font>
        <a:srgbClr val="444444"/>
      </a:tcTxStyle>
      <a:tcStyle>
        <a:tcBdr>
          <a:left>
            <a:ln w="12700" cap="flat">
              <a:solidFill>
                <a:srgbClr val="747474"/>
              </a:solidFill>
              <a:prstDash val="solid"/>
              <a:miter lim="400000"/>
            </a:ln>
          </a:left>
          <a:right>
            <a:ln w="12700" cap="flat">
              <a:solidFill>
                <a:srgbClr val="747474"/>
              </a:solidFill>
              <a:prstDash val="solid"/>
              <a:miter lim="400000"/>
            </a:ln>
          </a:right>
          <a:top>
            <a:ln w="12700" cap="flat">
              <a:solidFill>
                <a:srgbClr val="747474"/>
              </a:solidFill>
              <a:prstDash val="solid"/>
              <a:miter lim="400000"/>
            </a:ln>
          </a:top>
          <a:bottom>
            <a:ln w="12700" cap="flat">
              <a:solidFill>
                <a:srgbClr val="747474"/>
              </a:solidFill>
              <a:prstDash val="solid"/>
              <a:miter lim="400000"/>
            </a:ln>
          </a:bottom>
          <a:insideH>
            <a:ln w="12700" cap="flat">
              <a:solidFill>
                <a:srgbClr val="747474"/>
              </a:solidFill>
              <a:prstDash val="solid"/>
              <a:miter lim="400000"/>
            </a:ln>
          </a:insideH>
          <a:insideV>
            <a:ln w="12700" cap="flat">
              <a:solidFill>
                <a:srgbClr val="747474"/>
              </a:solidFill>
              <a:prstDash val="solid"/>
              <a:miter lim="400000"/>
            </a:ln>
          </a:insideV>
        </a:tcBdr>
        <a:fill>
          <a:noFill/>
        </a:fill>
      </a:tcStyle>
    </a:wholeTbl>
    <a:band2H>
      <a:tcTxStyle/>
      <a:tcStyle>
        <a:tcBdr/>
        <a:fill>
          <a:solidFill>
            <a:srgbClr val="F2F2F2"/>
          </a:solidFill>
        </a:fill>
      </a:tcStyle>
    </a:band2H>
    <a:firstCol>
      <a:tcTxStyle b="off" i="off">
        <a:font>
          <a:latin typeface="Helvetica Neue"/>
          <a:ea typeface="Helvetica Neue"/>
          <a:cs typeface="Helvetica Neue"/>
        </a:font>
        <a:srgbClr val="444444"/>
      </a:tcTxStyle>
      <a:tcStyle>
        <a:tcBdr>
          <a:left>
            <a:ln w="12700" cap="flat">
              <a:solidFill>
                <a:srgbClr val="747474"/>
              </a:solidFill>
              <a:prstDash val="solid"/>
              <a:miter lim="400000"/>
            </a:ln>
          </a:left>
          <a:right>
            <a:ln w="12700" cap="flat">
              <a:solidFill>
                <a:srgbClr val="747474"/>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firstCol>
    <a:la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solidFill>
                <a:srgbClr val="747474"/>
              </a:solidFill>
              <a:prstDash val="solid"/>
              <a:miter lim="400000"/>
            </a:ln>
          </a:bottom>
          <a:insideH>
            <a:ln w="12700" cap="flat">
              <a:noFill/>
              <a:miter lim="400000"/>
            </a:ln>
          </a:insideH>
          <a:insideV>
            <a:ln w="12700" cap="flat">
              <a:noFill/>
              <a:miter lim="400000"/>
            </a:ln>
          </a:insideV>
        </a:tcBdr>
        <a:fill>
          <a:solidFill>
            <a:srgbClr val="CBCBCB"/>
          </a:solidFill>
        </a:fill>
      </a:tcStyle>
    </a:lastRow>
    <a:fir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747474"/>
              </a:solidFill>
              <a:prstDash val="solid"/>
              <a:miter lim="400000"/>
            </a:ln>
          </a:top>
          <a:bottom>
            <a:ln w="12700" cap="flat">
              <a:solidFill>
                <a:srgbClr val="747474"/>
              </a:solidFill>
              <a:prstDash val="solid"/>
              <a:miter lim="400000"/>
            </a:ln>
          </a:bottom>
          <a:insideH>
            <a:ln w="12700" cap="flat">
              <a:noFill/>
              <a:miter lim="400000"/>
            </a:ln>
          </a:insideH>
          <a:insideV>
            <a:ln w="12700" cap="flat">
              <a:noFill/>
              <a:miter lim="400000"/>
            </a:ln>
          </a:insideV>
        </a:tcBdr>
        <a:fill>
          <a:solidFill>
            <a:srgbClr val="CBCBCB"/>
          </a:solidFill>
        </a:fill>
      </a:tcStyle>
    </a:firstRow>
  </a:tblStyle>
  <a:tblStyle styleId="{2708684C-4D16-4618-839F-0558EEFCDFE6}" styleName="">
    <a:tblBg/>
    <a:wholeTbl>
      <a:tcTxStyle b="off" i="off">
        <a:font>
          <a:latin typeface="Helvetica Neue"/>
          <a:ea typeface="Helvetica Neue"/>
          <a:cs typeface="Helvetica Neue"/>
        </a:font>
        <a:srgbClr val="777777"/>
      </a:tcTxStyle>
      <a:tcStyle>
        <a:tcBdr>
          <a:left>
            <a:ln w="12700" cap="flat">
              <a:solidFill>
                <a:srgbClr val="C9C9C9"/>
              </a:solidFill>
              <a:prstDash val="solid"/>
              <a:miter lim="400000"/>
            </a:ln>
          </a:left>
          <a:right>
            <a:ln w="12700" cap="flat">
              <a:solidFill>
                <a:srgbClr val="C9C9C9"/>
              </a:solidFill>
              <a:prstDash val="solid"/>
              <a:miter lim="400000"/>
            </a:ln>
          </a:right>
          <a:top>
            <a:ln w="12700" cap="flat">
              <a:solidFill>
                <a:srgbClr val="525252"/>
              </a:solidFill>
              <a:custDash>
                <a:ds d="200000" sp="200000"/>
              </a:custDash>
              <a:miter lim="400000"/>
            </a:ln>
          </a:top>
          <a:bottom>
            <a:ln w="12700" cap="flat">
              <a:solidFill>
                <a:srgbClr val="525252"/>
              </a:solidFill>
              <a:custDash>
                <a:ds d="200000" sp="200000"/>
              </a:custDash>
              <a:miter lim="400000"/>
            </a:ln>
          </a:bottom>
          <a:insideH>
            <a:ln w="12700" cap="flat">
              <a:solidFill>
                <a:srgbClr val="525252"/>
              </a:solidFill>
              <a:custDash>
                <a:ds d="200000" sp="200000"/>
              </a:custDash>
              <a:miter lim="400000"/>
            </a:ln>
          </a:insideH>
          <a:insideV>
            <a:ln w="12700" cap="flat">
              <a:solidFill>
                <a:srgbClr val="C9C9C9"/>
              </a:solidFill>
              <a:prstDash val="solid"/>
              <a:miter lim="400000"/>
            </a:ln>
          </a:insideV>
        </a:tcBdr>
        <a:fill>
          <a:noFill/>
        </a:fill>
      </a:tcStyle>
    </a:wholeTbl>
    <a:band2H>
      <a:tcTxStyle/>
      <a:tcStyle>
        <a:tcBdr/>
        <a:fill>
          <a:solidFill>
            <a:srgbClr val="D2D2D2">
              <a:alpha val="30000"/>
            </a:srgbClr>
          </a:solidFill>
        </a:fill>
      </a:tcStyle>
    </a:band2H>
    <a:firstCol>
      <a:tcTxStyle b="off" i="off">
        <a:font>
          <a:latin typeface="Helvetica Neue Medium"/>
          <a:ea typeface="Helvetica Neue Medium"/>
          <a:cs typeface="Helvetica Neue Medium"/>
        </a:font>
        <a:srgbClr val="555555"/>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C9C9C9"/>
              </a:solidFill>
              <a:prstDash val="solid"/>
              <a:miter lim="400000"/>
            </a:ln>
          </a:top>
          <a:bottom>
            <a:ln w="12700" cap="flat">
              <a:solidFill>
                <a:srgbClr val="C9C9C9"/>
              </a:solidFill>
              <a:prstDash val="solid"/>
              <a:miter lim="400000"/>
            </a:ln>
          </a:bottom>
          <a:insideH>
            <a:ln w="12700" cap="flat">
              <a:solidFill>
                <a:srgbClr val="C9C9C9"/>
              </a:solidFill>
              <a:prstDash val="solid"/>
              <a:miter lim="400000"/>
            </a:ln>
          </a:insideH>
          <a:insideV>
            <a:ln w="12700" cap="flat">
              <a:solidFill>
                <a:srgbClr val="C9C9C9"/>
              </a:solidFill>
              <a:prstDash val="solid"/>
              <a:miter lim="400000"/>
            </a:ln>
          </a:insideV>
        </a:tcBdr>
        <a:fill>
          <a:noFill/>
        </a:fill>
      </a:tcStyle>
    </a:firstCol>
    <a:lastRow>
      <a:tcTxStyle b="off" i="off">
        <a:font>
          <a:latin typeface="Helvetica Neue Medium"/>
          <a:ea typeface="Helvetica Neue Medium"/>
          <a:cs typeface="Helvetica Neue Medium"/>
        </a:font>
        <a:srgbClr val="555555"/>
      </a:tcTxStyle>
      <a:tcStyle>
        <a:tcBdr>
          <a:left>
            <a:ln w="12700" cap="flat">
              <a:solidFill>
                <a:srgbClr val="C9C9C9"/>
              </a:solidFill>
              <a:prstDash val="solid"/>
              <a:miter lim="400000"/>
            </a:ln>
          </a:left>
          <a:right>
            <a:ln w="12700" cap="flat">
              <a:solidFill>
                <a:srgbClr val="C9C9C9"/>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C9C9C9"/>
              </a:solidFill>
              <a:prstDash val="solid"/>
              <a:miter lim="400000"/>
            </a:ln>
          </a:insideH>
          <a:insideV>
            <a:ln w="12700" cap="flat">
              <a:solidFill>
                <a:srgbClr val="C9C9C9"/>
              </a:solidFill>
              <a:prstDash val="solid"/>
              <a:miter lim="400000"/>
            </a:ln>
          </a:insideV>
        </a:tcBdr>
        <a:fill>
          <a:noFill/>
        </a:fill>
      </a:tcStyle>
    </a:lastRow>
    <a:firstRow>
      <a:tcTxStyle b="off" i="off">
        <a:font>
          <a:latin typeface="Helvetica Neue Medium"/>
          <a:ea typeface="Helvetica Neue Medium"/>
          <a:cs typeface="Helvetica Neue Medium"/>
        </a:font>
        <a:srgbClr val="555555"/>
      </a:tcTxStyle>
      <a:tcStyle>
        <a:tcBdr>
          <a:left>
            <a:ln w="12700" cap="flat">
              <a:solidFill>
                <a:srgbClr val="C9C9C9"/>
              </a:solidFill>
              <a:prstDash val="solid"/>
              <a:miter lim="400000"/>
            </a:ln>
          </a:left>
          <a:right>
            <a:ln w="12700" cap="flat">
              <a:solidFill>
                <a:srgbClr val="C9C9C9"/>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C9C9C9"/>
              </a:solidFill>
              <a:prstDash val="solid"/>
              <a:miter lim="400000"/>
            </a:ln>
          </a:insideH>
          <a:insideV>
            <a:ln w="12700" cap="flat">
              <a:solidFill>
                <a:srgbClr val="C9C9C9"/>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43" autoAdjust="0"/>
    <p:restoredTop sz="94523" autoAdjust="0"/>
  </p:normalViewPr>
  <p:slideViewPr>
    <p:cSldViewPr snapToGrid="0" showGuides="1">
      <p:cViewPr varScale="1">
        <p:scale>
          <a:sx n="47" d="100"/>
          <a:sy n="47" d="100"/>
        </p:scale>
        <p:origin x="18" y="21"/>
      </p:cViewPr>
      <p:guideLst>
        <p:guide orient="horz" pos="3072"/>
        <p:guide pos="5462"/>
      </p:guideLst>
    </p:cSldViewPr>
  </p:slideViewPr>
  <p:notesTextViewPr>
    <p:cViewPr>
      <p:scale>
        <a:sx n="1" d="1"/>
        <a:sy n="1" d="1"/>
      </p:scale>
      <p:origin x="0" y="0"/>
    </p:cViewPr>
  </p:notesTextViewPr>
  <p:sorterViewPr>
    <p:cViewPr>
      <p:scale>
        <a:sx n="70" d="100"/>
        <a:sy n="7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s>
</file>

<file path=ppt/media/image1.jpeg>
</file>

<file path=ppt/media/image10.jpeg>
</file>

<file path=ppt/media/image2.jpeg>
</file>

<file path=ppt/media/image3.jpe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4" name="Shape 124"/>
          <p:cNvSpPr>
            <a:spLocks noGrp="1" noRot="1" noChangeAspect="1"/>
          </p:cNvSpPr>
          <p:nvPr>
            <p:ph type="sldImg"/>
          </p:nvPr>
        </p:nvSpPr>
        <p:spPr>
          <a:xfrm>
            <a:off x="325438" y="698500"/>
            <a:ext cx="6207125" cy="3492500"/>
          </a:xfrm>
          <a:prstGeom prst="rect">
            <a:avLst/>
          </a:prstGeom>
        </p:spPr>
        <p:txBody>
          <a:bodyPr/>
          <a:lstStyle/>
          <a:p>
            <a:endParaRPr/>
          </a:p>
        </p:txBody>
      </p:sp>
      <p:sp>
        <p:nvSpPr>
          <p:cNvPr id="125" name="Shape 125"/>
          <p:cNvSpPr>
            <a:spLocks noGrp="1"/>
          </p:cNvSpPr>
          <p:nvPr>
            <p:ph type="body" sz="quarter" idx="1"/>
          </p:nvPr>
        </p:nvSpPr>
        <p:spPr>
          <a:xfrm>
            <a:off x="914400" y="4424085"/>
            <a:ext cx="5029200" cy="4191238"/>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noRot="1" noChangeAspect="1"/>
          </p:cNvSpPr>
          <p:nvPr>
            <p:ph type="sldImg"/>
          </p:nvPr>
        </p:nvSpPr>
        <p:spPr>
          <a:xfrm>
            <a:off x="325438" y="698500"/>
            <a:ext cx="6207125" cy="3492500"/>
          </a:xfrm>
          <a:prstGeom prst="rect">
            <a:avLst/>
          </a:prstGeom>
        </p:spPr>
        <p:txBody>
          <a:bodyPr/>
          <a:lstStyle/>
          <a:p>
            <a:endParaRPr/>
          </a:p>
        </p:txBody>
      </p:sp>
      <p:sp>
        <p:nvSpPr>
          <p:cNvPr id="207" name="Shape 207"/>
          <p:cNvSpPr>
            <a:spLocks noGrp="1"/>
          </p:cNvSpPr>
          <p:nvPr>
            <p:ph type="body" sz="quarter" idx="1"/>
          </p:nvPr>
        </p:nvSpPr>
        <p:spPr>
          <a:prstGeom prst="rect">
            <a:avLst/>
          </a:prstGeom>
        </p:spPr>
        <p:txBody>
          <a:bodyPr/>
          <a:lstStyle/>
          <a:p>
            <a:r>
              <a:t>other factors: careful design, extensible solutions, effective teamwork, etc.</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5438" y="698500"/>
            <a:ext cx="6207125" cy="34925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581412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1_Title &amp; Subtitle">
    <p:spTree>
      <p:nvGrpSpPr>
        <p:cNvPr id="1" name=""/>
        <p:cNvGrpSpPr/>
        <p:nvPr/>
      </p:nvGrpSpPr>
      <p:grpSpPr>
        <a:xfrm>
          <a:off x="0" y="0"/>
          <a:ext cx="0" cy="0"/>
          <a:chOff x="0" y="0"/>
          <a:chExt cx="0" cy="0"/>
        </a:xfrm>
      </p:grpSpPr>
      <p:sp>
        <p:nvSpPr>
          <p:cNvPr id="12" name="Line"/>
          <p:cNvSpPr/>
          <p:nvPr/>
        </p:nvSpPr>
        <p:spPr>
          <a:xfrm>
            <a:off x="762023" y="4749801"/>
            <a:ext cx="15824609" cy="129"/>
          </a:xfrm>
          <a:prstGeom prst="line">
            <a:avLst/>
          </a:prstGeom>
          <a:ln w="12700">
            <a:solidFill>
              <a:srgbClr val="9A9A9A"/>
            </a:solidFill>
            <a:miter lim="400000"/>
          </a:ln>
        </p:spPr>
        <p:txBody>
          <a:bodyPr lIns="67735" tIns="67735" rIns="67735" bIns="67735" anchor="ctr"/>
          <a:lstStyle/>
          <a:p>
            <a:pPr marL="0" marR="0" lvl="0" indent="0" algn="l" defTabSz="609630" rtl="0" eaLnBrk="1" fontAlgn="auto" latinLnBrk="0" hangingPunct="0">
              <a:lnSpc>
                <a:spcPct val="100000"/>
              </a:lnSpc>
              <a:spcBef>
                <a:spcPts val="0"/>
              </a:spcBef>
              <a:spcAft>
                <a:spcPts val="0"/>
              </a:spcAft>
              <a:buClrTx/>
              <a:buSzTx/>
              <a:buFontTx/>
              <a:buNone/>
              <a:tabLst/>
              <a:defRPr sz="1200">
                <a:latin typeface="Helvetica"/>
                <a:ea typeface="Helvetica"/>
                <a:cs typeface="Helvetica"/>
                <a:sym typeface="Helvetica"/>
              </a:defRPr>
            </a:pPr>
            <a:endParaRPr kumimoji="0" sz="1600" b="0" i="0" u="none" strike="noStrike" kern="0" cap="none" spc="0" normalizeH="0" baseline="0" noProof="0">
              <a:ln>
                <a:noFill/>
              </a:ln>
              <a:solidFill>
                <a:srgbClr val="000000"/>
              </a:solidFill>
              <a:effectLst/>
              <a:uLnTx/>
              <a:uFillTx/>
              <a:latin typeface="Helvetica"/>
              <a:cs typeface="Helvetica"/>
              <a:sym typeface="Helvetica"/>
            </a:endParaRPr>
          </a:p>
        </p:txBody>
      </p:sp>
      <p:sp>
        <p:nvSpPr>
          <p:cNvPr id="13" name="Title Text"/>
          <p:cNvSpPr txBox="1">
            <a:spLocks noGrp="1"/>
          </p:cNvSpPr>
          <p:nvPr>
            <p:ph type="title"/>
          </p:nvPr>
        </p:nvSpPr>
        <p:spPr>
          <a:xfrm>
            <a:off x="762024" y="1320800"/>
            <a:ext cx="15816216" cy="3175000"/>
          </a:xfrm>
          <a:prstGeom prst="rect">
            <a:avLst/>
          </a:prstGeom>
        </p:spPr>
        <p:txBody>
          <a:bodyPr/>
          <a:lstStyle/>
          <a:p>
            <a:r>
              <a:rPr dirty="0"/>
              <a:t>Title Text</a:t>
            </a:r>
          </a:p>
        </p:txBody>
      </p:sp>
      <p:sp>
        <p:nvSpPr>
          <p:cNvPr id="14" name="Body Level One…"/>
          <p:cNvSpPr txBox="1">
            <a:spLocks noGrp="1"/>
          </p:cNvSpPr>
          <p:nvPr>
            <p:ph type="body" sz="quarter" idx="1"/>
          </p:nvPr>
        </p:nvSpPr>
        <p:spPr>
          <a:xfrm>
            <a:off x="762024" y="5016500"/>
            <a:ext cx="15816216" cy="1016000"/>
          </a:xfrm>
          <a:prstGeom prst="rect">
            <a:avLst/>
          </a:prstGeom>
        </p:spPr>
        <p:txBody>
          <a:bodyPr/>
          <a:lstStyle>
            <a:lvl1pPr marL="0" indent="0">
              <a:spcBef>
                <a:spcPts val="0"/>
              </a:spcBef>
              <a:buSzTx/>
              <a:buFontTx/>
              <a:buNone/>
              <a:defRPr sz="3467">
                <a:latin typeface="Verdana" panose="020B0604030504040204" pitchFamily="34" charset="0"/>
                <a:ea typeface="Verdana" panose="020B0604030504040204" pitchFamily="34" charset="0"/>
                <a:cs typeface="Verdana" panose="020B0604030504040204" pitchFamily="34" charset="0"/>
                <a:sym typeface="Helvetica Neue"/>
              </a:defRPr>
            </a:lvl1pPr>
            <a:lvl2pPr marL="0" indent="0">
              <a:spcBef>
                <a:spcPts val="0"/>
              </a:spcBef>
              <a:buSzTx/>
              <a:buFontTx/>
              <a:buNone/>
              <a:defRPr sz="3467">
                <a:latin typeface="Verdana" panose="020B0604030504040204" pitchFamily="34" charset="0"/>
                <a:ea typeface="Verdana" panose="020B0604030504040204" pitchFamily="34" charset="0"/>
                <a:cs typeface="Verdana" panose="020B0604030504040204" pitchFamily="34" charset="0"/>
                <a:sym typeface="Helvetica Neue"/>
              </a:defRPr>
            </a:lvl2pPr>
            <a:lvl3pPr marL="0" indent="0">
              <a:spcBef>
                <a:spcPts val="0"/>
              </a:spcBef>
              <a:buSzTx/>
              <a:buFontTx/>
              <a:buNone/>
              <a:defRPr sz="3467">
                <a:latin typeface="Verdana" panose="020B0604030504040204" pitchFamily="34" charset="0"/>
                <a:ea typeface="Verdana" panose="020B0604030504040204" pitchFamily="34" charset="0"/>
                <a:cs typeface="Verdana" panose="020B0604030504040204" pitchFamily="34" charset="0"/>
                <a:sym typeface="Helvetica Neue"/>
              </a:defRPr>
            </a:lvl3pPr>
            <a:lvl4pPr marL="0" indent="0">
              <a:spcBef>
                <a:spcPts val="0"/>
              </a:spcBef>
              <a:buSzTx/>
              <a:buFontTx/>
              <a:buNone/>
              <a:defRPr sz="3467">
                <a:latin typeface="Verdana" panose="020B0604030504040204" pitchFamily="34" charset="0"/>
                <a:ea typeface="Verdana" panose="020B0604030504040204" pitchFamily="34" charset="0"/>
                <a:cs typeface="Verdana" panose="020B0604030504040204" pitchFamily="34" charset="0"/>
                <a:sym typeface="Helvetica Neue"/>
              </a:defRPr>
            </a:lvl4pPr>
            <a:lvl5pPr marL="0" indent="0">
              <a:spcBef>
                <a:spcPts val="0"/>
              </a:spcBef>
              <a:buSzTx/>
              <a:buFontTx/>
              <a:buNone/>
              <a:defRPr sz="3467">
                <a:latin typeface="Verdana" panose="020B0604030504040204" pitchFamily="34" charset="0"/>
                <a:ea typeface="Verdana" panose="020B0604030504040204" pitchFamily="34" charset="0"/>
                <a:cs typeface="Verdana" panose="020B0604030504040204" pitchFamily="34" charset="0"/>
                <a:sym typeface="Helvetica Neue"/>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15"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Tree>
    <p:extLst>
      <p:ext uri="{BB962C8B-B14F-4D97-AF65-F5344CB8AC3E}">
        <p14:creationId xmlns:p14="http://schemas.microsoft.com/office/powerpoint/2010/main" val="1483670962"/>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reserve="1">
  <p:cSld name="Title, Bullets &amp; Photo">
    <p:spTree>
      <p:nvGrpSpPr>
        <p:cNvPr id="1" name=""/>
        <p:cNvGrpSpPr/>
        <p:nvPr/>
      </p:nvGrpSpPr>
      <p:grpSpPr>
        <a:xfrm>
          <a:off x="0" y="0"/>
          <a:ext cx="0" cy="0"/>
          <a:chOff x="0" y="0"/>
          <a:chExt cx="0" cy="0"/>
        </a:xfrm>
      </p:grpSpPr>
      <p:sp>
        <p:nvSpPr>
          <p:cNvPr id="69" name="Line"/>
          <p:cNvSpPr/>
          <p:nvPr/>
        </p:nvSpPr>
        <p:spPr>
          <a:xfrm>
            <a:off x="762023" y="1968501"/>
            <a:ext cx="6764732" cy="133"/>
          </a:xfrm>
          <a:prstGeom prst="line">
            <a:avLst/>
          </a:prstGeom>
          <a:ln w="12700">
            <a:solidFill>
              <a:srgbClr val="9A9A9A"/>
            </a:solidFill>
            <a:miter lim="400000"/>
          </a:ln>
        </p:spPr>
        <p:txBody>
          <a:bodyPr lIns="67735" tIns="67735" rIns="67735" bIns="67735" anchor="ctr"/>
          <a:lstStyle/>
          <a:p>
            <a:pPr marL="0" marR="0" lvl="0" indent="0" algn="l" defTabSz="609630" rtl="0" eaLnBrk="1" fontAlgn="auto" latinLnBrk="0" hangingPunct="0">
              <a:lnSpc>
                <a:spcPct val="100000"/>
              </a:lnSpc>
              <a:spcBef>
                <a:spcPts val="0"/>
              </a:spcBef>
              <a:spcAft>
                <a:spcPts val="0"/>
              </a:spcAft>
              <a:buClrTx/>
              <a:buSzTx/>
              <a:buFontTx/>
              <a:buNone/>
              <a:tabLst/>
              <a:defRPr sz="1200">
                <a:latin typeface="Helvetica"/>
                <a:ea typeface="Helvetica"/>
                <a:cs typeface="Helvetica"/>
                <a:sym typeface="Helvetica"/>
              </a:defRPr>
            </a:pPr>
            <a:endParaRPr kumimoji="0" sz="1600" b="0" i="0" u="none" strike="noStrike" kern="0" cap="none" spc="0" normalizeH="0" baseline="0" noProof="0">
              <a:ln>
                <a:noFill/>
              </a:ln>
              <a:solidFill>
                <a:srgbClr val="000000"/>
              </a:solidFill>
              <a:effectLst/>
              <a:uLnTx/>
              <a:uFillTx/>
              <a:latin typeface="Helvetica"/>
              <a:cs typeface="Helvetica"/>
              <a:sym typeface="Helvetica"/>
            </a:endParaRPr>
          </a:p>
        </p:txBody>
      </p:sp>
      <p:sp>
        <p:nvSpPr>
          <p:cNvPr id="70" name="Image"/>
          <p:cNvSpPr>
            <a:spLocks noGrp="1"/>
          </p:cNvSpPr>
          <p:nvPr>
            <p:ph type="pic" idx="21"/>
          </p:nvPr>
        </p:nvSpPr>
        <p:spPr>
          <a:xfrm>
            <a:off x="8636264" y="-152400"/>
            <a:ext cx="8873338" cy="9906000"/>
          </a:xfrm>
          <a:prstGeom prst="rect">
            <a:avLst/>
          </a:prstGeom>
        </p:spPr>
        <p:txBody>
          <a:bodyPr lIns="91439" tIns="45719" rIns="91439" bIns="45719">
            <a:noAutofit/>
          </a:bodyPr>
          <a:lstStyle/>
          <a:p>
            <a:endParaRPr/>
          </a:p>
        </p:txBody>
      </p:sp>
      <p:sp>
        <p:nvSpPr>
          <p:cNvPr id="71" name="Title Text"/>
          <p:cNvSpPr txBox="1">
            <a:spLocks noGrp="1"/>
          </p:cNvSpPr>
          <p:nvPr>
            <p:ph type="title"/>
          </p:nvPr>
        </p:nvSpPr>
        <p:spPr>
          <a:xfrm>
            <a:off x="762023" y="330200"/>
            <a:ext cx="6773540" cy="1397000"/>
          </a:xfrm>
          <a:prstGeom prst="rect">
            <a:avLst/>
          </a:prstGeom>
        </p:spPr>
        <p:txBody>
          <a:bodyPr/>
          <a:lstStyle/>
          <a:p>
            <a:r>
              <a:t>Title Text</a:t>
            </a:r>
          </a:p>
        </p:txBody>
      </p:sp>
      <p:sp>
        <p:nvSpPr>
          <p:cNvPr id="72" name="Body Level One…"/>
          <p:cNvSpPr txBox="1">
            <a:spLocks noGrp="1"/>
          </p:cNvSpPr>
          <p:nvPr>
            <p:ph type="body" sz="half" idx="1"/>
          </p:nvPr>
        </p:nvSpPr>
        <p:spPr>
          <a:xfrm>
            <a:off x="762023" y="2222500"/>
            <a:ext cx="6773540" cy="6667500"/>
          </a:xfrm>
          <a:prstGeom prst="rect">
            <a:avLst/>
          </a:prstGeom>
        </p:spPr>
        <p:txBody>
          <a:bodyPr/>
          <a:lstStyle>
            <a:lvl1pPr marL="440289" indent="-440289">
              <a:spcBef>
                <a:spcPts val="4000"/>
              </a:spcBef>
              <a:defRPr sz="3467">
                <a:latin typeface="Helvetica Neue"/>
                <a:ea typeface="Helvetica Neue"/>
                <a:cs typeface="Helvetica Neue"/>
                <a:sym typeface="Helvetica Neue"/>
              </a:defRPr>
            </a:lvl1pPr>
            <a:lvl2pPr marL="880577" indent="-440289">
              <a:spcBef>
                <a:spcPts val="4000"/>
              </a:spcBef>
              <a:defRPr sz="3467">
                <a:latin typeface="Helvetica Neue"/>
                <a:ea typeface="Helvetica Neue"/>
                <a:cs typeface="Helvetica Neue"/>
                <a:sym typeface="Helvetica Neue"/>
              </a:defRPr>
            </a:lvl2pPr>
            <a:lvl3pPr marL="1320866" indent="-440289">
              <a:spcBef>
                <a:spcPts val="4000"/>
              </a:spcBef>
              <a:defRPr sz="3467">
                <a:latin typeface="Helvetica Neue"/>
                <a:ea typeface="Helvetica Neue"/>
                <a:cs typeface="Helvetica Neue"/>
                <a:sym typeface="Helvetica Neue"/>
              </a:defRPr>
            </a:lvl3pPr>
            <a:lvl4pPr marL="1761155" indent="-440289">
              <a:spcBef>
                <a:spcPts val="4000"/>
              </a:spcBef>
              <a:defRPr sz="3467">
                <a:latin typeface="Helvetica Neue"/>
                <a:ea typeface="Helvetica Neue"/>
                <a:cs typeface="Helvetica Neue"/>
                <a:sym typeface="Helvetica Neue"/>
              </a:defRPr>
            </a:lvl4pPr>
            <a:lvl5pPr marL="2201443" indent="-440289">
              <a:spcBef>
                <a:spcPts val="4000"/>
              </a:spcBef>
              <a:defRPr sz="3467">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73" name="Slide Number"/>
          <p:cNvSpPr txBox="1">
            <a:spLocks noGrp="1"/>
          </p:cNvSpPr>
          <p:nvPr>
            <p:ph type="sldNum" sz="quarter" idx="2"/>
          </p:nvPr>
        </p:nvSpPr>
        <p:spPr>
          <a:xfrm>
            <a:off x="681012" y="9109685"/>
            <a:ext cx="395942" cy="389915"/>
          </a:xfrm>
          <a:prstGeom prst="rect">
            <a:avLst/>
          </a:prstGeom>
        </p:spPr>
        <p:txBody>
          <a:bodyPr/>
          <a:lstStyle>
            <a:lvl1pPr algn="l"/>
          </a:lstStyle>
          <a:p>
            <a:pPr defTabSz="778972">
              <a:defRPr/>
            </a:pPr>
            <a:fld id="{86CB4B4D-7CA3-9044-876B-883B54F8677D}" type="slidenum">
              <a:rPr lang="en-US" smtClean="0"/>
              <a:pPr defTabSz="778972">
                <a:defRPr/>
              </a:pPr>
              <a:t>‹#›</a:t>
            </a:fld>
            <a:endParaRPr lang="en-US"/>
          </a:p>
        </p:txBody>
      </p:sp>
    </p:spTree>
    <p:extLst>
      <p:ext uri="{BB962C8B-B14F-4D97-AF65-F5344CB8AC3E}">
        <p14:creationId xmlns:p14="http://schemas.microsoft.com/office/powerpoint/2010/main" val="2396474169"/>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reserve="1">
  <p:cSld name="Bullets">
    <p:spTree>
      <p:nvGrpSpPr>
        <p:cNvPr id="1" name=""/>
        <p:cNvGrpSpPr/>
        <p:nvPr/>
      </p:nvGrpSpPr>
      <p:grpSpPr>
        <a:xfrm>
          <a:off x="0" y="0"/>
          <a:ext cx="0" cy="0"/>
          <a:chOff x="0" y="0"/>
          <a:chExt cx="0" cy="0"/>
        </a:xfrm>
      </p:grpSpPr>
      <p:sp>
        <p:nvSpPr>
          <p:cNvPr id="80" name="Body Level One…"/>
          <p:cNvSpPr txBox="1">
            <a:spLocks noGrp="1"/>
          </p:cNvSpPr>
          <p:nvPr>
            <p:ph type="body" idx="1"/>
          </p:nvPr>
        </p:nvSpPr>
        <p:spPr>
          <a:xfrm>
            <a:off x="1185370" y="889000"/>
            <a:ext cx="14952590" cy="79629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81"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Tree>
    <p:extLst>
      <p:ext uri="{BB962C8B-B14F-4D97-AF65-F5344CB8AC3E}">
        <p14:creationId xmlns:p14="http://schemas.microsoft.com/office/powerpoint/2010/main" val="611195387"/>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reserve="1">
  <p:cSld name="Photo - 3 Up">
    <p:spTree>
      <p:nvGrpSpPr>
        <p:cNvPr id="1" name=""/>
        <p:cNvGrpSpPr/>
        <p:nvPr/>
      </p:nvGrpSpPr>
      <p:grpSpPr>
        <a:xfrm>
          <a:off x="0" y="0"/>
          <a:ext cx="0" cy="0"/>
          <a:chOff x="0" y="0"/>
          <a:chExt cx="0" cy="0"/>
        </a:xfrm>
      </p:grpSpPr>
      <p:sp>
        <p:nvSpPr>
          <p:cNvPr id="88" name="Line"/>
          <p:cNvSpPr/>
          <p:nvPr/>
        </p:nvSpPr>
        <p:spPr>
          <a:xfrm flipH="1">
            <a:off x="12073833" y="508001"/>
            <a:ext cx="171" cy="7975631"/>
          </a:xfrm>
          <a:prstGeom prst="line">
            <a:avLst/>
          </a:prstGeom>
          <a:ln w="12700">
            <a:solidFill>
              <a:srgbClr val="9A9A9A"/>
            </a:solidFill>
            <a:miter lim="400000"/>
          </a:ln>
        </p:spPr>
        <p:txBody>
          <a:bodyPr lIns="67735" tIns="67735" rIns="67735" bIns="67735" anchor="ctr"/>
          <a:lstStyle/>
          <a:p>
            <a:pPr marL="0" marR="0" lvl="0" indent="0" algn="l" defTabSz="609630" rtl="0" eaLnBrk="1" fontAlgn="auto" latinLnBrk="0" hangingPunct="0">
              <a:lnSpc>
                <a:spcPct val="100000"/>
              </a:lnSpc>
              <a:spcBef>
                <a:spcPts val="0"/>
              </a:spcBef>
              <a:spcAft>
                <a:spcPts val="0"/>
              </a:spcAft>
              <a:buClrTx/>
              <a:buSzTx/>
              <a:buFontTx/>
              <a:buNone/>
              <a:tabLst/>
              <a:defRPr sz="1200">
                <a:latin typeface="Helvetica"/>
                <a:ea typeface="Helvetica"/>
                <a:cs typeface="Helvetica"/>
                <a:sym typeface="Helvetica"/>
              </a:defRPr>
            </a:pPr>
            <a:endParaRPr kumimoji="0" sz="1600" b="0" i="0" u="none" strike="noStrike" kern="0" cap="none" spc="0" normalizeH="0" baseline="0" noProof="0">
              <a:ln>
                <a:noFill/>
              </a:ln>
              <a:solidFill>
                <a:srgbClr val="000000"/>
              </a:solidFill>
              <a:effectLst/>
              <a:uLnTx/>
              <a:uFillTx/>
              <a:latin typeface="Helvetica"/>
              <a:cs typeface="Helvetica"/>
              <a:sym typeface="Helvetica"/>
            </a:endParaRPr>
          </a:p>
        </p:txBody>
      </p:sp>
      <p:sp>
        <p:nvSpPr>
          <p:cNvPr id="89" name="Line"/>
          <p:cNvSpPr/>
          <p:nvPr/>
        </p:nvSpPr>
        <p:spPr>
          <a:xfrm>
            <a:off x="12073831" y="4464051"/>
            <a:ext cx="4598144" cy="59"/>
          </a:xfrm>
          <a:prstGeom prst="line">
            <a:avLst/>
          </a:prstGeom>
          <a:ln w="12700">
            <a:solidFill>
              <a:srgbClr val="9A9A9A"/>
            </a:solidFill>
            <a:miter lim="400000"/>
          </a:ln>
        </p:spPr>
        <p:txBody>
          <a:bodyPr lIns="67735" tIns="67735" rIns="67735" bIns="67735" anchor="ctr"/>
          <a:lstStyle/>
          <a:p>
            <a:pPr marL="0" marR="0" lvl="0" indent="0" algn="l" defTabSz="609630" rtl="0" eaLnBrk="1" fontAlgn="auto" latinLnBrk="0" hangingPunct="0">
              <a:lnSpc>
                <a:spcPct val="100000"/>
              </a:lnSpc>
              <a:spcBef>
                <a:spcPts val="0"/>
              </a:spcBef>
              <a:spcAft>
                <a:spcPts val="0"/>
              </a:spcAft>
              <a:buClrTx/>
              <a:buSzTx/>
              <a:buFontTx/>
              <a:buNone/>
              <a:tabLst/>
              <a:defRPr sz="1200">
                <a:latin typeface="Helvetica"/>
                <a:ea typeface="Helvetica"/>
                <a:cs typeface="Helvetica"/>
                <a:sym typeface="Helvetica"/>
              </a:defRPr>
            </a:pPr>
            <a:endParaRPr kumimoji="0" sz="1600" b="0" i="0" u="none" strike="noStrike" kern="0" cap="none" spc="0" normalizeH="0" baseline="0" noProof="0">
              <a:ln>
                <a:noFill/>
              </a:ln>
              <a:solidFill>
                <a:srgbClr val="000000"/>
              </a:solidFill>
              <a:effectLst/>
              <a:uLnTx/>
              <a:uFillTx/>
              <a:latin typeface="Helvetica"/>
              <a:cs typeface="Helvetica"/>
              <a:sym typeface="Helvetica"/>
            </a:endParaRPr>
          </a:p>
        </p:txBody>
      </p:sp>
      <p:sp>
        <p:nvSpPr>
          <p:cNvPr id="90" name="Image"/>
          <p:cNvSpPr>
            <a:spLocks noGrp="1"/>
          </p:cNvSpPr>
          <p:nvPr>
            <p:ph type="pic" sz="half" idx="21"/>
          </p:nvPr>
        </p:nvSpPr>
        <p:spPr>
          <a:xfrm>
            <a:off x="12224389" y="4584789"/>
            <a:ext cx="8675818" cy="4343401"/>
          </a:xfrm>
          <a:prstGeom prst="rect">
            <a:avLst/>
          </a:prstGeom>
        </p:spPr>
        <p:txBody>
          <a:bodyPr lIns="91439" tIns="45719" rIns="91439" bIns="45719">
            <a:noAutofit/>
          </a:bodyPr>
          <a:lstStyle/>
          <a:p>
            <a:endParaRPr/>
          </a:p>
        </p:txBody>
      </p:sp>
      <p:sp>
        <p:nvSpPr>
          <p:cNvPr id="91" name="Image"/>
          <p:cNvSpPr>
            <a:spLocks noGrp="1"/>
          </p:cNvSpPr>
          <p:nvPr>
            <p:ph type="pic" sz="quarter" idx="22"/>
          </p:nvPr>
        </p:nvSpPr>
        <p:spPr>
          <a:xfrm>
            <a:off x="12243174" y="-101600"/>
            <a:ext cx="4487470" cy="5003800"/>
          </a:xfrm>
          <a:prstGeom prst="rect">
            <a:avLst/>
          </a:prstGeom>
        </p:spPr>
        <p:txBody>
          <a:bodyPr lIns="91439" tIns="45719" rIns="91439" bIns="45719">
            <a:noAutofit/>
          </a:bodyPr>
          <a:lstStyle/>
          <a:p>
            <a:endParaRPr/>
          </a:p>
        </p:txBody>
      </p:sp>
      <p:sp>
        <p:nvSpPr>
          <p:cNvPr id="92" name="Image"/>
          <p:cNvSpPr>
            <a:spLocks noGrp="1"/>
          </p:cNvSpPr>
          <p:nvPr>
            <p:ph type="pic" idx="23"/>
          </p:nvPr>
        </p:nvSpPr>
        <p:spPr>
          <a:xfrm>
            <a:off x="-1066833" y="469901"/>
            <a:ext cx="14732450" cy="8053993"/>
          </a:xfrm>
          <a:prstGeom prst="rect">
            <a:avLst/>
          </a:prstGeom>
        </p:spPr>
        <p:txBody>
          <a:bodyPr lIns="91439" tIns="45719" rIns="91439" bIns="45719">
            <a:noAutofit/>
          </a:bodyPr>
          <a:lstStyle/>
          <a:p>
            <a:endParaRPr/>
          </a:p>
        </p:txBody>
      </p:sp>
      <p:sp>
        <p:nvSpPr>
          <p:cNvPr id="93" name="Body Level One…"/>
          <p:cNvSpPr txBox="1">
            <a:spLocks noGrp="1"/>
          </p:cNvSpPr>
          <p:nvPr>
            <p:ph type="body" sz="quarter" idx="1"/>
          </p:nvPr>
        </p:nvSpPr>
        <p:spPr>
          <a:xfrm>
            <a:off x="694288" y="8661400"/>
            <a:ext cx="11159408" cy="939800"/>
          </a:xfrm>
          <a:prstGeom prst="rect">
            <a:avLst/>
          </a:prstGeom>
        </p:spPr>
        <p:txBody>
          <a:bodyPr/>
          <a:lstStyle>
            <a:lvl1pPr marL="0" indent="0">
              <a:spcBef>
                <a:spcPts val="0"/>
              </a:spcBef>
              <a:buSzTx/>
              <a:buFontTx/>
              <a:buNone/>
              <a:defRPr sz="3467">
                <a:latin typeface="Helvetica Neue"/>
                <a:ea typeface="Helvetica Neue"/>
                <a:cs typeface="Helvetica Neue"/>
                <a:sym typeface="Helvetica Neue"/>
              </a:defRPr>
            </a:lvl1pPr>
            <a:lvl2pPr marL="0" indent="0">
              <a:spcBef>
                <a:spcPts val="0"/>
              </a:spcBef>
              <a:buSzTx/>
              <a:buFontTx/>
              <a:buNone/>
              <a:defRPr sz="3467">
                <a:latin typeface="Helvetica Neue"/>
                <a:ea typeface="Helvetica Neue"/>
                <a:cs typeface="Helvetica Neue"/>
                <a:sym typeface="Helvetica Neue"/>
              </a:defRPr>
            </a:lvl2pPr>
            <a:lvl3pPr marL="0" indent="0">
              <a:spcBef>
                <a:spcPts val="0"/>
              </a:spcBef>
              <a:buSzTx/>
              <a:buFontTx/>
              <a:buNone/>
              <a:defRPr sz="3467">
                <a:latin typeface="Helvetica Neue"/>
                <a:ea typeface="Helvetica Neue"/>
                <a:cs typeface="Helvetica Neue"/>
                <a:sym typeface="Helvetica Neue"/>
              </a:defRPr>
            </a:lvl3pPr>
            <a:lvl4pPr marL="0" indent="0">
              <a:spcBef>
                <a:spcPts val="0"/>
              </a:spcBef>
              <a:buSzTx/>
              <a:buFontTx/>
              <a:buNone/>
              <a:defRPr sz="3467">
                <a:latin typeface="Helvetica Neue"/>
                <a:ea typeface="Helvetica Neue"/>
                <a:cs typeface="Helvetica Neue"/>
                <a:sym typeface="Helvetica Neue"/>
              </a:defRPr>
            </a:lvl4pPr>
            <a:lvl5pPr marL="0" indent="0">
              <a:spcBef>
                <a:spcPts val="0"/>
              </a:spcBef>
              <a:buSzTx/>
              <a:buFontTx/>
              <a:buNone/>
              <a:defRPr sz="3467">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94"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Tree>
    <p:extLst>
      <p:ext uri="{BB962C8B-B14F-4D97-AF65-F5344CB8AC3E}">
        <p14:creationId xmlns:p14="http://schemas.microsoft.com/office/powerpoint/2010/main" val="3048656860"/>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reserve="1">
  <p:cSld name="Quote">
    <p:spTree>
      <p:nvGrpSpPr>
        <p:cNvPr id="1" name=""/>
        <p:cNvGrpSpPr/>
        <p:nvPr/>
      </p:nvGrpSpPr>
      <p:grpSpPr>
        <a:xfrm>
          <a:off x="0" y="0"/>
          <a:ext cx="0" cy="0"/>
          <a:chOff x="0" y="0"/>
          <a:chExt cx="0" cy="0"/>
        </a:xfrm>
      </p:grpSpPr>
      <p:sp>
        <p:nvSpPr>
          <p:cNvPr id="101" name="–Johnny Appleseed"/>
          <p:cNvSpPr txBox="1">
            <a:spLocks noGrp="1"/>
          </p:cNvSpPr>
          <p:nvPr>
            <p:ph type="body" sz="quarter" idx="21"/>
          </p:nvPr>
        </p:nvSpPr>
        <p:spPr>
          <a:xfrm>
            <a:off x="1693385" y="6362700"/>
            <a:ext cx="13953493" cy="636136"/>
          </a:xfrm>
          <a:prstGeom prst="rect">
            <a:avLst/>
          </a:prstGeom>
        </p:spPr>
        <p:txBody>
          <a:bodyPr>
            <a:spAutoFit/>
          </a:bodyPr>
          <a:lstStyle>
            <a:lvl1pPr marL="0" indent="0" algn="ctr" defTabSz="609630">
              <a:spcBef>
                <a:spcPts val="0"/>
              </a:spcBef>
              <a:buSzTx/>
              <a:buFontTx/>
              <a:buNone/>
              <a:defRPr sz="3467">
                <a:solidFill>
                  <a:srgbClr val="000000"/>
                </a:solidFill>
                <a:latin typeface="Helvetica Neue Medium"/>
                <a:ea typeface="Helvetica Neue Medium"/>
                <a:cs typeface="Helvetica Neue Medium"/>
                <a:sym typeface="Helvetica Neue Medium"/>
              </a:defRPr>
            </a:lvl1pPr>
          </a:lstStyle>
          <a:p>
            <a:r>
              <a:t>–Johnny Appleseed</a:t>
            </a:r>
          </a:p>
        </p:txBody>
      </p:sp>
      <p:sp>
        <p:nvSpPr>
          <p:cNvPr id="102" name="“Type a quote here.”"/>
          <p:cNvSpPr txBox="1">
            <a:spLocks noGrp="1"/>
          </p:cNvSpPr>
          <p:nvPr>
            <p:ph type="body" sz="quarter" idx="22"/>
          </p:nvPr>
        </p:nvSpPr>
        <p:spPr>
          <a:xfrm>
            <a:off x="1693385" y="4186471"/>
            <a:ext cx="13953493" cy="923458"/>
          </a:xfrm>
          <a:prstGeom prst="rect">
            <a:avLst/>
          </a:prstGeom>
        </p:spPr>
        <p:txBody>
          <a:bodyPr anchor="ctr">
            <a:spAutoFit/>
          </a:bodyPr>
          <a:lstStyle>
            <a:lvl1pPr marL="0" indent="0" algn="ctr" defTabSz="609630">
              <a:spcBef>
                <a:spcPts val="3200"/>
              </a:spcBef>
              <a:buSzTx/>
              <a:buFontTx/>
              <a:buNone/>
              <a:defRPr sz="5334"/>
            </a:lvl1pPr>
          </a:lstStyle>
          <a:p>
            <a:r>
              <a:t>“Type a quote here.”</a:t>
            </a:r>
          </a:p>
        </p:txBody>
      </p:sp>
      <p:sp>
        <p:nvSpPr>
          <p:cNvPr id="103"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Tree>
    <p:extLst>
      <p:ext uri="{BB962C8B-B14F-4D97-AF65-F5344CB8AC3E}">
        <p14:creationId xmlns:p14="http://schemas.microsoft.com/office/powerpoint/2010/main" val="2548240850"/>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reserve="1">
  <p:cSld name="Photo">
    <p:spTree>
      <p:nvGrpSpPr>
        <p:cNvPr id="1" name=""/>
        <p:cNvGrpSpPr/>
        <p:nvPr/>
      </p:nvGrpSpPr>
      <p:grpSpPr>
        <a:xfrm>
          <a:off x="0" y="0"/>
          <a:ext cx="0" cy="0"/>
          <a:chOff x="0" y="0"/>
          <a:chExt cx="0" cy="0"/>
        </a:xfrm>
      </p:grpSpPr>
      <p:sp>
        <p:nvSpPr>
          <p:cNvPr id="110" name="Image"/>
          <p:cNvSpPr>
            <a:spLocks noGrp="1"/>
          </p:cNvSpPr>
          <p:nvPr>
            <p:ph type="pic" idx="21"/>
          </p:nvPr>
        </p:nvSpPr>
        <p:spPr>
          <a:xfrm>
            <a:off x="-237074" y="0"/>
            <a:ext cx="17831345" cy="9753600"/>
          </a:xfrm>
          <a:prstGeom prst="rect">
            <a:avLst/>
          </a:prstGeom>
        </p:spPr>
        <p:txBody>
          <a:bodyPr lIns="91439" tIns="45719" rIns="91439" bIns="45719">
            <a:noAutofit/>
          </a:bodyPr>
          <a:lstStyle/>
          <a:p>
            <a:endParaRPr/>
          </a:p>
        </p:txBody>
      </p:sp>
      <p:sp>
        <p:nvSpPr>
          <p:cNvPr id="111"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Tree>
    <p:extLst>
      <p:ext uri="{BB962C8B-B14F-4D97-AF65-F5344CB8AC3E}">
        <p14:creationId xmlns:p14="http://schemas.microsoft.com/office/powerpoint/2010/main" val="963901844"/>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reserve="1">
  <p:cSld name="1_Title &amp; Bullets">
    <p:spTree>
      <p:nvGrpSpPr>
        <p:cNvPr id="1" name=""/>
        <p:cNvGrpSpPr/>
        <p:nvPr/>
      </p:nvGrpSpPr>
      <p:grpSpPr>
        <a:xfrm>
          <a:off x="0" y="0"/>
          <a:ext cx="0" cy="0"/>
          <a:chOff x="0" y="0"/>
          <a:chExt cx="0" cy="0"/>
        </a:xfrm>
      </p:grpSpPr>
      <p:sp>
        <p:nvSpPr>
          <p:cNvPr id="125" name="Title Text"/>
          <p:cNvSpPr txBox="1">
            <a:spLocks noGrp="1"/>
          </p:cNvSpPr>
          <p:nvPr>
            <p:ph type="title"/>
          </p:nvPr>
        </p:nvSpPr>
        <p:spPr>
          <a:xfrm>
            <a:off x="1693385" y="254000"/>
            <a:ext cx="13953493" cy="2438400"/>
          </a:xfrm>
          <a:prstGeom prst="rect">
            <a:avLst/>
          </a:prstGeom>
        </p:spPr>
        <p:txBody>
          <a:bodyPr anchor="ctr">
            <a:noAutofit/>
          </a:bodyPr>
          <a:lstStyle>
            <a:lvl1pPr algn="ctr">
              <a:defRPr sz="11201">
                <a:latin typeface="Gill Sans"/>
                <a:ea typeface="Gill Sans"/>
                <a:cs typeface="Gill Sans"/>
                <a:sym typeface="Gill Sans"/>
              </a:defRPr>
            </a:lvl1pPr>
          </a:lstStyle>
          <a:p>
            <a:r>
              <a:t>Title Text</a:t>
            </a:r>
          </a:p>
        </p:txBody>
      </p:sp>
      <p:sp>
        <p:nvSpPr>
          <p:cNvPr id="126" name="Body Level One…"/>
          <p:cNvSpPr txBox="1">
            <a:spLocks noGrp="1"/>
          </p:cNvSpPr>
          <p:nvPr>
            <p:ph type="body" idx="1"/>
          </p:nvPr>
        </p:nvSpPr>
        <p:spPr>
          <a:xfrm>
            <a:off x="1693385" y="2768600"/>
            <a:ext cx="13953493" cy="5715000"/>
          </a:xfrm>
          <a:prstGeom prst="rect">
            <a:avLst/>
          </a:prstGeom>
        </p:spPr>
        <p:txBody>
          <a:bodyPr anchor="ctr">
            <a:noAutofit/>
          </a:bodyPr>
          <a:lstStyle>
            <a:lvl1pPr marL="1185393" indent="-762038">
              <a:spcBef>
                <a:spcPts val="3200"/>
              </a:spcBef>
              <a:buSzPct val="171000"/>
              <a:buFontTx/>
              <a:defRPr sz="5600">
                <a:solidFill>
                  <a:srgbClr val="000000"/>
                </a:solidFill>
                <a:latin typeface="Gill Sans"/>
                <a:ea typeface="Gill Sans"/>
                <a:cs typeface="Gill Sans"/>
                <a:sym typeface="Gill Sans"/>
              </a:defRPr>
            </a:lvl1pPr>
            <a:lvl2pPr marL="1778089" indent="-762038">
              <a:spcBef>
                <a:spcPts val="3200"/>
              </a:spcBef>
              <a:buSzPct val="171000"/>
              <a:buFontTx/>
              <a:defRPr sz="5600">
                <a:solidFill>
                  <a:srgbClr val="000000"/>
                </a:solidFill>
                <a:latin typeface="Gill Sans"/>
                <a:ea typeface="Gill Sans"/>
                <a:cs typeface="Gill Sans"/>
                <a:sym typeface="Gill Sans"/>
              </a:defRPr>
            </a:lvl2pPr>
            <a:lvl3pPr marL="2370785" indent="-762038">
              <a:spcBef>
                <a:spcPts val="3200"/>
              </a:spcBef>
              <a:buSzPct val="171000"/>
              <a:buFontTx/>
              <a:defRPr sz="5600">
                <a:solidFill>
                  <a:srgbClr val="000000"/>
                </a:solidFill>
                <a:latin typeface="Gill Sans"/>
                <a:ea typeface="Gill Sans"/>
                <a:cs typeface="Gill Sans"/>
                <a:sym typeface="Gill Sans"/>
              </a:defRPr>
            </a:lvl3pPr>
            <a:lvl4pPr marL="2963482" indent="-762038">
              <a:spcBef>
                <a:spcPts val="3200"/>
              </a:spcBef>
              <a:buSzPct val="171000"/>
              <a:buFontTx/>
              <a:defRPr sz="5600">
                <a:solidFill>
                  <a:srgbClr val="000000"/>
                </a:solidFill>
                <a:latin typeface="Gill Sans"/>
                <a:ea typeface="Gill Sans"/>
                <a:cs typeface="Gill Sans"/>
                <a:sym typeface="Gill Sans"/>
              </a:defRPr>
            </a:lvl4pPr>
            <a:lvl5pPr marL="3556178" indent="-762038">
              <a:spcBef>
                <a:spcPts val="3200"/>
              </a:spcBef>
              <a:buSzPct val="171000"/>
              <a:buFontTx/>
              <a:defRPr sz="5600">
                <a:solidFill>
                  <a:srgbClr val="000000"/>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127" name="Slide Number"/>
          <p:cNvSpPr txBox="1">
            <a:spLocks noGrp="1"/>
          </p:cNvSpPr>
          <p:nvPr>
            <p:ph type="sldNum" sz="quarter" idx="2"/>
          </p:nvPr>
        </p:nvSpPr>
        <p:spPr>
          <a:xfrm>
            <a:off x="8429229" y="9258300"/>
            <a:ext cx="464871" cy="471924"/>
          </a:xfrm>
          <a:prstGeom prst="rect">
            <a:avLst/>
          </a:prstGeom>
        </p:spPr>
        <p:txBody>
          <a:bodyPr anchor="t"/>
          <a:lstStyle>
            <a:lvl1pPr algn="ctr">
              <a:defRPr sz="2400">
                <a:latin typeface="Gill Sans"/>
                <a:ea typeface="Gill Sans"/>
                <a:cs typeface="Gill Sans"/>
                <a:sym typeface="Gill Sans"/>
              </a:defRPr>
            </a:lvl1pPr>
          </a:lstStyle>
          <a:p>
            <a:pPr defTabSz="778972">
              <a:defRPr/>
            </a:pPr>
            <a:fld id="{86CB4B4D-7CA3-9044-876B-883B54F8677D}" type="slidenum">
              <a:rPr lang="en-US" smtClean="0"/>
              <a:pPr defTabSz="778972">
                <a:defRPr/>
              </a:pPr>
              <a:t>‹#›</a:t>
            </a:fld>
            <a:endParaRPr lang="en-US"/>
          </a:p>
        </p:txBody>
      </p:sp>
    </p:spTree>
    <p:extLst>
      <p:ext uri="{BB962C8B-B14F-4D97-AF65-F5344CB8AC3E}">
        <p14:creationId xmlns:p14="http://schemas.microsoft.com/office/powerpoint/2010/main" val="1019232773"/>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reserve="1">
  <p:cSld name="1_Title - Top">
    <p:spTree>
      <p:nvGrpSpPr>
        <p:cNvPr id="1" name=""/>
        <p:cNvGrpSpPr/>
        <p:nvPr/>
      </p:nvGrpSpPr>
      <p:grpSpPr>
        <a:xfrm>
          <a:off x="0" y="0"/>
          <a:ext cx="0" cy="0"/>
          <a:chOff x="0" y="0"/>
          <a:chExt cx="0" cy="0"/>
        </a:xfrm>
      </p:grpSpPr>
      <p:sp>
        <p:nvSpPr>
          <p:cNvPr id="134" name="Title Text"/>
          <p:cNvSpPr txBox="1">
            <a:spLocks noGrp="1"/>
          </p:cNvSpPr>
          <p:nvPr>
            <p:ph type="title"/>
          </p:nvPr>
        </p:nvSpPr>
        <p:spPr>
          <a:xfrm>
            <a:off x="1693385" y="254000"/>
            <a:ext cx="13953493" cy="2438400"/>
          </a:xfrm>
          <a:prstGeom prst="rect">
            <a:avLst/>
          </a:prstGeom>
        </p:spPr>
        <p:txBody>
          <a:bodyPr anchor="ctr">
            <a:noAutofit/>
          </a:bodyPr>
          <a:lstStyle>
            <a:lvl1pPr algn="ctr">
              <a:defRPr sz="11201">
                <a:latin typeface="Gill Sans"/>
                <a:ea typeface="Gill Sans"/>
                <a:cs typeface="Gill Sans"/>
                <a:sym typeface="Gill Sans"/>
              </a:defRPr>
            </a:lvl1pPr>
          </a:lstStyle>
          <a:p>
            <a:r>
              <a:t>Title Text</a:t>
            </a:r>
          </a:p>
        </p:txBody>
      </p:sp>
      <p:sp>
        <p:nvSpPr>
          <p:cNvPr id="135" name="Slide Number"/>
          <p:cNvSpPr txBox="1">
            <a:spLocks noGrp="1"/>
          </p:cNvSpPr>
          <p:nvPr>
            <p:ph type="sldNum" sz="quarter" idx="2"/>
          </p:nvPr>
        </p:nvSpPr>
        <p:spPr>
          <a:xfrm>
            <a:off x="8429229" y="9258300"/>
            <a:ext cx="464871" cy="471924"/>
          </a:xfrm>
          <a:prstGeom prst="rect">
            <a:avLst/>
          </a:prstGeom>
        </p:spPr>
        <p:txBody>
          <a:bodyPr anchor="t"/>
          <a:lstStyle>
            <a:lvl1pPr algn="ctr">
              <a:defRPr sz="2400">
                <a:latin typeface="Gill Sans"/>
                <a:ea typeface="Gill Sans"/>
                <a:cs typeface="Gill Sans"/>
                <a:sym typeface="Gill Sans"/>
              </a:defRPr>
            </a:lvl1pPr>
          </a:lstStyle>
          <a:p>
            <a:pPr defTabSz="778972">
              <a:defRPr/>
            </a:pPr>
            <a:fld id="{86CB4B4D-7CA3-9044-876B-883B54F8677D}" type="slidenum">
              <a:rPr lang="en-US" smtClean="0"/>
              <a:pPr defTabSz="778972">
                <a:defRPr/>
              </a:pPr>
              <a:t>‹#›</a:t>
            </a:fld>
            <a:endParaRPr lang="en-US"/>
          </a:p>
        </p:txBody>
      </p:sp>
    </p:spTree>
    <p:extLst>
      <p:ext uri="{BB962C8B-B14F-4D97-AF65-F5344CB8AC3E}">
        <p14:creationId xmlns:p14="http://schemas.microsoft.com/office/powerpoint/2010/main" val="1797796981"/>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C63FF-DDE3-4F70-B18A-39946E19B125}"/>
              </a:ext>
            </a:extLst>
          </p:cNvPr>
          <p:cNvSpPr>
            <a:spLocks noGrp="1"/>
          </p:cNvSpPr>
          <p:nvPr>
            <p:ph type="title"/>
          </p:nvPr>
        </p:nvSpPr>
        <p:spPr/>
        <p:txBody>
          <a:bodyPr/>
          <a:lstStyle/>
          <a:p>
            <a:r>
              <a:rPr lang="en-US" dirty="0"/>
              <a:t>Click to edit Master title style</a:t>
            </a:r>
          </a:p>
        </p:txBody>
      </p:sp>
      <p:sp>
        <p:nvSpPr>
          <p:cNvPr id="3" name="Slide Number Placeholder 2">
            <a:extLst>
              <a:ext uri="{FF2B5EF4-FFF2-40B4-BE49-F238E27FC236}">
                <a16:creationId xmlns:a16="http://schemas.microsoft.com/office/drawing/2014/main" id="{B52DB48A-0C13-409B-A572-146DEA453530}"/>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921395014"/>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9A677-A584-4FD0-AFCE-A14D4CEC898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A2A1A515-5744-4D05-AF7E-AAC79746C645}"/>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872601889"/>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857983" y="767644"/>
            <a:ext cx="15624300" cy="1020516"/>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857983" y="1687440"/>
            <a:ext cx="15624300" cy="664732"/>
          </a:xfrm>
          <a:prstGeom prst="rect">
            <a:avLst/>
          </a:prstGeom>
        </p:spPr>
        <p:txBody>
          <a:bodyPr lIns="45719" tIns="45719" rIns="45719" bIns="45719"/>
          <a:lstStyle>
            <a:lvl1pPr marL="0" indent="0" defTabSz="587015">
              <a:lnSpc>
                <a:spcPct val="100000"/>
              </a:lnSpc>
              <a:spcBef>
                <a:spcPts val="0"/>
              </a:spcBef>
              <a:buSzTx/>
              <a:buNone/>
              <a:defRPr sz="3911"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587015">
              <a:lnSpc>
                <a:spcPct val="100000"/>
              </a:lnSpc>
              <a:spcBef>
                <a:spcPts val="1280"/>
              </a:spcBef>
              <a:buSzTx/>
              <a:buNone/>
              <a:defRPr sz="3911" spc="-39"/>
            </a:lvl1pPr>
            <a:lvl2pPr marL="0" indent="325116" defTabSz="587015">
              <a:lnSpc>
                <a:spcPct val="100000"/>
              </a:lnSpc>
              <a:spcBef>
                <a:spcPts val="1280"/>
              </a:spcBef>
              <a:buSzTx/>
              <a:buNone/>
              <a:defRPr sz="3911" spc="-39"/>
            </a:lvl2pPr>
            <a:lvl3pPr marL="0" indent="650233" defTabSz="587015">
              <a:lnSpc>
                <a:spcPct val="100000"/>
              </a:lnSpc>
              <a:spcBef>
                <a:spcPts val="1280"/>
              </a:spcBef>
              <a:buSzTx/>
              <a:buNone/>
              <a:defRPr sz="3911" spc="-39"/>
            </a:lvl3pPr>
            <a:lvl4pPr marL="0" indent="975347" defTabSz="587015">
              <a:lnSpc>
                <a:spcPct val="100000"/>
              </a:lnSpc>
              <a:spcBef>
                <a:spcPts val="1280"/>
              </a:spcBef>
              <a:buSzTx/>
              <a:buNone/>
              <a:defRPr sz="3911" spc="-39"/>
            </a:lvl4pPr>
            <a:lvl5pPr marL="0" indent="1300464" defTabSz="587015">
              <a:lnSpc>
                <a:spcPct val="100000"/>
              </a:lnSpc>
              <a:spcBef>
                <a:spcPts val="1280"/>
              </a:spcBef>
              <a:buSzTx/>
              <a:buNone/>
              <a:defRPr sz="3911" spc="-39"/>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xfrm>
            <a:off x="16378190" y="9109685"/>
            <a:ext cx="395942" cy="389915"/>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50148749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762024" y="2222500"/>
            <a:ext cx="12496776" cy="6667500"/>
          </a:xfrm>
          <a:prstGeom prst="rect">
            <a:avLst/>
          </a:prstGeom>
        </p:spPr>
        <p:txBody>
          <a:bodyPr/>
          <a:lstStyle>
            <a:lvl1pPr marL="365760" indent="-365760">
              <a:defRPr>
                <a:solidFill>
                  <a:schemeClr val="tx1"/>
                </a:solidFill>
              </a:defRPr>
            </a:lvl1pPr>
            <a:lvl2pPr marL="731520" indent="-365760">
              <a:spcBef>
                <a:spcPts val="1600"/>
              </a:spcBef>
              <a:defRPr>
                <a:solidFill>
                  <a:schemeClr val="tx1"/>
                </a:solidFill>
              </a:defRPr>
            </a:lvl2pPr>
            <a:lvl3pPr marL="1005840" indent="-365760">
              <a:spcBef>
                <a:spcPts val="800"/>
              </a:spcBef>
              <a:defRPr sz="4000">
                <a:solidFill>
                  <a:schemeClr val="tx1"/>
                </a:solidFill>
              </a:defRPr>
            </a:lvl3pPr>
            <a:lvl4pPr marL="1280160" indent="-365760">
              <a:spcBef>
                <a:spcPts val="0"/>
              </a:spcBef>
              <a:defRPr sz="4000">
                <a:solidFill>
                  <a:schemeClr val="tx1"/>
                </a:solidFill>
              </a:defRPr>
            </a:lvl4pPr>
            <a:lvl5pPr marL="1554480" indent="-365760">
              <a:spcBef>
                <a:spcPts val="0"/>
              </a:spcBef>
              <a:defRPr sz="4000">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Tree>
    <p:extLst>
      <p:ext uri="{BB962C8B-B14F-4D97-AF65-F5344CB8AC3E}">
        <p14:creationId xmlns:p14="http://schemas.microsoft.com/office/powerpoint/2010/main" val="3448220237"/>
      </p:ext>
    </p:extLst>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9CD89-F77B-46FA-9CB9-7AA3009055E0}"/>
              </a:ext>
            </a:extLst>
          </p:cNvPr>
          <p:cNvSpPr>
            <a:spLocks noGrp="1"/>
          </p:cNvSpPr>
          <p:nvPr>
            <p:ph type="ctrTitle"/>
          </p:nvPr>
        </p:nvSpPr>
        <p:spPr>
          <a:xfrm>
            <a:off x="2166938" y="1597025"/>
            <a:ext cx="13006387" cy="3395663"/>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C8BACAD-4D28-4BFC-9652-780163C2C0F7}"/>
              </a:ext>
            </a:extLst>
          </p:cNvPr>
          <p:cNvSpPr>
            <a:spLocks noGrp="1"/>
          </p:cNvSpPr>
          <p:nvPr>
            <p:ph type="subTitle" idx="1"/>
          </p:nvPr>
        </p:nvSpPr>
        <p:spPr>
          <a:xfrm>
            <a:off x="2166938" y="5122863"/>
            <a:ext cx="13006387" cy="23542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FA7F75E-6A5A-4814-80A1-B091B7EF9673}"/>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91D0CDAE-470C-41D2-9E3E-21AD94EA79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11CE25-548C-415D-883A-674EF6E19F00}"/>
              </a:ext>
            </a:extLst>
          </p:cNvPr>
          <p:cNvSpPr>
            <a:spLocks noGrp="1"/>
          </p:cNvSpPr>
          <p:nvPr>
            <p:ph type="sldNum" sz="quarter" idx="12"/>
          </p:nvPr>
        </p:nvSpPr>
        <p:spPr/>
        <p:txBody>
          <a:bodyPr/>
          <a:lstStyle/>
          <a:p>
            <a:fld id="{2F2D0DB0-D6BE-406F-9A1E-E824E66DBB62}" type="slidenum">
              <a:rPr lang="en-US" smtClean="0"/>
              <a:t>‹#›</a:t>
            </a:fld>
            <a:endParaRPr lang="en-US"/>
          </a:p>
        </p:txBody>
      </p:sp>
    </p:spTree>
    <p:extLst>
      <p:ext uri="{BB962C8B-B14F-4D97-AF65-F5344CB8AC3E}">
        <p14:creationId xmlns:p14="http://schemas.microsoft.com/office/powerpoint/2010/main" val="318079407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A8BCE-97B3-4BB2-86B9-A43D049D719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2F88A0-E116-45B1-8F9A-C88DB4AA9D3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6F881F-E729-490D-B16F-DE34890AF0BE}"/>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AF3D1BB-5F88-4BA3-A91B-FFD372B92C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8AFD6F-8F8D-4A8E-AE81-7DAB0616D94D}"/>
              </a:ext>
            </a:extLst>
          </p:cNvPr>
          <p:cNvSpPr>
            <a:spLocks noGrp="1"/>
          </p:cNvSpPr>
          <p:nvPr>
            <p:ph type="sldNum" sz="quarter" idx="12"/>
          </p:nvPr>
        </p:nvSpPr>
        <p:spPr/>
        <p:txBody>
          <a:bodyPr/>
          <a:lstStyle/>
          <a:p>
            <a:fld id="{2F2D0DB0-D6BE-406F-9A1E-E824E66DBB62}" type="slidenum">
              <a:rPr lang="en-US" smtClean="0"/>
              <a:t>‹#›</a:t>
            </a:fld>
            <a:endParaRPr lang="en-US"/>
          </a:p>
        </p:txBody>
      </p:sp>
    </p:spTree>
    <p:extLst>
      <p:ext uri="{BB962C8B-B14F-4D97-AF65-F5344CB8AC3E}">
        <p14:creationId xmlns:p14="http://schemas.microsoft.com/office/powerpoint/2010/main" val="118365927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58127-D887-4F82-9A18-31523F37214A}"/>
              </a:ext>
            </a:extLst>
          </p:cNvPr>
          <p:cNvSpPr>
            <a:spLocks noGrp="1"/>
          </p:cNvSpPr>
          <p:nvPr>
            <p:ph type="title"/>
          </p:nvPr>
        </p:nvSpPr>
        <p:spPr>
          <a:xfrm>
            <a:off x="1182688" y="2432050"/>
            <a:ext cx="14955837" cy="4056063"/>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9A30B47-DCD2-43CE-B492-23FEF6F898D1}"/>
              </a:ext>
            </a:extLst>
          </p:cNvPr>
          <p:cNvSpPr>
            <a:spLocks noGrp="1"/>
          </p:cNvSpPr>
          <p:nvPr>
            <p:ph type="body" idx="1"/>
          </p:nvPr>
        </p:nvSpPr>
        <p:spPr>
          <a:xfrm>
            <a:off x="1182688" y="6527800"/>
            <a:ext cx="14955837" cy="2133600"/>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DBEB2E-01BE-4198-BCC3-75A9D28F3D5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0BD513F6-876E-4BF9-9701-C5587577B7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4E0DF5-A68A-4459-B154-31868A5E5F48}"/>
              </a:ext>
            </a:extLst>
          </p:cNvPr>
          <p:cNvSpPr>
            <a:spLocks noGrp="1"/>
          </p:cNvSpPr>
          <p:nvPr>
            <p:ph type="sldNum" sz="quarter" idx="12"/>
          </p:nvPr>
        </p:nvSpPr>
        <p:spPr/>
        <p:txBody>
          <a:bodyPr/>
          <a:lstStyle/>
          <a:p>
            <a:fld id="{2F2D0DB0-D6BE-406F-9A1E-E824E66DBB62}" type="slidenum">
              <a:rPr lang="en-US" smtClean="0"/>
              <a:t>‹#›</a:t>
            </a:fld>
            <a:endParaRPr lang="en-US"/>
          </a:p>
        </p:txBody>
      </p:sp>
    </p:spTree>
    <p:extLst>
      <p:ext uri="{BB962C8B-B14F-4D97-AF65-F5344CB8AC3E}">
        <p14:creationId xmlns:p14="http://schemas.microsoft.com/office/powerpoint/2010/main" val="24486271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6265D-026B-47C1-A8C0-F1522AC402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2E62CC0-4A54-44E8-932D-25124680EF9D}"/>
              </a:ext>
            </a:extLst>
          </p:cNvPr>
          <p:cNvSpPr>
            <a:spLocks noGrp="1"/>
          </p:cNvSpPr>
          <p:nvPr>
            <p:ph sz="half" idx="1"/>
          </p:nvPr>
        </p:nvSpPr>
        <p:spPr>
          <a:xfrm>
            <a:off x="1192213" y="2597150"/>
            <a:ext cx="7400925" cy="61880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DCEA6F1-339D-468B-8AA8-6C8F4233D101}"/>
              </a:ext>
            </a:extLst>
          </p:cNvPr>
          <p:cNvSpPr>
            <a:spLocks noGrp="1"/>
          </p:cNvSpPr>
          <p:nvPr>
            <p:ph sz="half" idx="2"/>
          </p:nvPr>
        </p:nvSpPr>
        <p:spPr>
          <a:xfrm>
            <a:off x="8745538" y="2597150"/>
            <a:ext cx="7402512" cy="61880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28CF28A-BAF8-4FEC-927A-5BFA12FF0B06}"/>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9EFB344F-D1F7-4AF6-B272-03FDCF774C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6CAEBA-A7EE-4ACF-8CB5-F78B42495461}"/>
              </a:ext>
            </a:extLst>
          </p:cNvPr>
          <p:cNvSpPr>
            <a:spLocks noGrp="1"/>
          </p:cNvSpPr>
          <p:nvPr>
            <p:ph type="sldNum" sz="quarter" idx="12"/>
          </p:nvPr>
        </p:nvSpPr>
        <p:spPr/>
        <p:txBody>
          <a:bodyPr/>
          <a:lstStyle/>
          <a:p>
            <a:fld id="{2F2D0DB0-D6BE-406F-9A1E-E824E66DBB62}" type="slidenum">
              <a:rPr lang="en-US" smtClean="0"/>
              <a:t>‹#›</a:t>
            </a:fld>
            <a:endParaRPr lang="en-US"/>
          </a:p>
        </p:txBody>
      </p:sp>
    </p:spTree>
    <p:extLst>
      <p:ext uri="{BB962C8B-B14F-4D97-AF65-F5344CB8AC3E}">
        <p14:creationId xmlns:p14="http://schemas.microsoft.com/office/powerpoint/2010/main" val="3177308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48460-929D-4284-A38D-392A4784B408}"/>
              </a:ext>
            </a:extLst>
          </p:cNvPr>
          <p:cNvSpPr>
            <a:spLocks noGrp="1"/>
          </p:cNvSpPr>
          <p:nvPr>
            <p:ph type="title"/>
          </p:nvPr>
        </p:nvSpPr>
        <p:spPr>
          <a:xfrm>
            <a:off x="1193800" y="519113"/>
            <a:ext cx="14955838" cy="1885950"/>
          </a:xfrm>
        </p:spPr>
        <p:txBody>
          <a:bodyPr/>
          <a:lstStyle/>
          <a:p>
            <a:r>
              <a:rPr lang="en-US"/>
              <a:t>Click to edit Master title style</a:t>
            </a:r>
          </a:p>
        </p:txBody>
      </p:sp>
      <p:sp>
        <p:nvSpPr>
          <p:cNvPr id="3" name="Text Placeholder 2">
            <a:extLst>
              <a:ext uri="{FF2B5EF4-FFF2-40B4-BE49-F238E27FC236}">
                <a16:creationId xmlns:a16="http://schemas.microsoft.com/office/drawing/2014/main" id="{304A264D-6FFA-4A30-883F-228367C92523}"/>
              </a:ext>
            </a:extLst>
          </p:cNvPr>
          <p:cNvSpPr>
            <a:spLocks noGrp="1"/>
          </p:cNvSpPr>
          <p:nvPr>
            <p:ph type="body" idx="1"/>
          </p:nvPr>
        </p:nvSpPr>
        <p:spPr>
          <a:xfrm>
            <a:off x="1193800" y="2390775"/>
            <a:ext cx="7335838" cy="11715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647D36-EE65-4AA9-9D2F-352A00FADBEE}"/>
              </a:ext>
            </a:extLst>
          </p:cNvPr>
          <p:cNvSpPr>
            <a:spLocks noGrp="1"/>
          </p:cNvSpPr>
          <p:nvPr>
            <p:ph sz="half" idx="2"/>
          </p:nvPr>
        </p:nvSpPr>
        <p:spPr>
          <a:xfrm>
            <a:off x="1193800" y="3562350"/>
            <a:ext cx="7335838" cy="5240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4C96FD6-85F8-493A-AF38-C2ADB8D69A33}"/>
              </a:ext>
            </a:extLst>
          </p:cNvPr>
          <p:cNvSpPr>
            <a:spLocks noGrp="1"/>
          </p:cNvSpPr>
          <p:nvPr>
            <p:ph type="body" sz="quarter" idx="3"/>
          </p:nvPr>
        </p:nvSpPr>
        <p:spPr>
          <a:xfrm>
            <a:off x="8778875" y="2390775"/>
            <a:ext cx="7370763" cy="11715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AA5D81-8668-46F3-AC1B-2E71AD0957E9}"/>
              </a:ext>
            </a:extLst>
          </p:cNvPr>
          <p:cNvSpPr>
            <a:spLocks noGrp="1"/>
          </p:cNvSpPr>
          <p:nvPr>
            <p:ph sz="quarter" idx="4"/>
          </p:nvPr>
        </p:nvSpPr>
        <p:spPr>
          <a:xfrm>
            <a:off x="8778875" y="3562350"/>
            <a:ext cx="7370763" cy="5240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AEE622A-B039-4809-B49F-B6BEA0378261}"/>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B3940236-496B-47B9-9568-4C435AB22EE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0AE13B7-20F4-4371-9006-13A6AA0E27A7}"/>
              </a:ext>
            </a:extLst>
          </p:cNvPr>
          <p:cNvSpPr>
            <a:spLocks noGrp="1"/>
          </p:cNvSpPr>
          <p:nvPr>
            <p:ph type="sldNum" sz="quarter" idx="12"/>
          </p:nvPr>
        </p:nvSpPr>
        <p:spPr/>
        <p:txBody>
          <a:bodyPr/>
          <a:lstStyle/>
          <a:p>
            <a:fld id="{2F2D0DB0-D6BE-406F-9A1E-E824E66DBB62}" type="slidenum">
              <a:rPr lang="en-US" smtClean="0"/>
              <a:t>‹#›</a:t>
            </a:fld>
            <a:endParaRPr lang="en-US"/>
          </a:p>
        </p:txBody>
      </p:sp>
    </p:spTree>
    <p:extLst>
      <p:ext uri="{BB962C8B-B14F-4D97-AF65-F5344CB8AC3E}">
        <p14:creationId xmlns:p14="http://schemas.microsoft.com/office/powerpoint/2010/main" val="40433031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99D72-D905-43EB-ABA8-A6CF87DD705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119A78D-0C95-4A00-823B-A82332B6F7C3}"/>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149EDB80-9011-45D5-9B9E-9C52C5B3E7A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D51FD6B-44C8-437A-B0F4-5EFE0C44C616}"/>
              </a:ext>
            </a:extLst>
          </p:cNvPr>
          <p:cNvSpPr>
            <a:spLocks noGrp="1"/>
          </p:cNvSpPr>
          <p:nvPr>
            <p:ph type="sldNum" sz="quarter" idx="12"/>
          </p:nvPr>
        </p:nvSpPr>
        <p:spPr/>
        <p:txBody>
          <a:bodyPr/>
          <a:lstStyle/>
          <a:p>
            <a:fld id="{2F2D0DB0-D6BE-406F-9A1E-E824E66DBB62}" type="slidenum">
              <a:rPr lang="en-US" smtClean="0"/>
              <a:t>‹#›</a:t>
            </a:fld>
            <a:endParaRPr lang="en-US"/>
          </a:p>
        </p:txBody>
      </p:sp>
    </p:spTree>
    <p:extLst>
      <p:ext uri="{BB962C8B-B14F-4D97-AF65-F5344CB8AC3E}">
        <p14:creationId xmlns:p14="http://schemas.microsoft.com/office/powerpoint/2010/main" val="53828440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A36F45-83CB-4342-87DF-E603AC3D1E35}"/>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90751332-1B42-4731-BF20-63A12F7FF3F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F58019B-C397-4B99-8D31-94377702FE4E}"/>
              </a:ext>
            </a:extLst>
          </p:cNvPr>
          <p:cNvSpPr>
            <a:spLocks noGrp="1"/>
          </p:cNvSpPr>
          <p:nvPr>
            <p:ph type="sldNum" sz="quarter" idx="12"/>
          </p:nvPr>
        </p:nvSpPr>
        <p:spPr/>
        <p:txBody>
          <a:bodyPr/>
          <a:lstStyle/>
          <a:p>
            <a:fld id="{2F2D0DB0-D6BE-406F-9A1E-E824E66DBB62}" type="slidenum">
              <a:rPr lang="en-US" smtClean="0"/>
              <a:t>‹#›</a:t>
            </a:fld>
            <a:endParaRPr lang="en-US"/>
          </a:p>
        </p:txBody>
      </p:sp>
    </p:spTree>
    <p:extLst>
      <p:ext uri="{BB962C8B-B14F-4D97-AF65-F5344CB8AC3E}">
        <p14:creationId xmlns:p14="http://schemas.microsoft.com/office/powerpoint/2010/main" val="108747256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ADE85-91D3-4DD0-9629-1B2CC2C675D1}"/>
              </a:ext>
            </a:extLst>
          </p:cNvPr>
          <p:cNvSpPr>
            <a:spLocks noGrp="1"/>
          </p:cNvSpPr>
          <p:nvPr>
            <p:ph type="title"/>
          </p:nvPr>
        </p:nvSpPr>
        <p:spPr>
          <a:xfrm>
            <a:off x="1193800" y="650875"/>
            <a:ext cx="5592763" cy="2274888"/>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477BCD2-1AB6-4E61-A00C-560C6E7757FB}"/>
              </a:ext>
            </a:extLst>
          </p:cNvPr>
          <p:cNvSpPr>
            <a:spLocks noGrp="1"/>
          </p:cNvSpPr>
          <p:nvPr>
            <p:ph idx="1"/>
          </p:nvPr>
        </p:nvSpPr>
        <p:spPr>
          <a:xfrm>
            <a:off x="7372350" y="1404938"/>
            <a:ext cx="8777288" cy="69310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C5DB567-2F83-433F-AC97-C9DFB062514C}"/>
              </a:ext>
            </a:extLst>
          </p:cNvPr>
          <p:cNvSpPr>
            <a:spLocks noGrp="1"/>
          </p:cNvSpPr>
          <p:nvPr>
            <p:ph type="body" sz="half" idx="2"/>
          </p:nvPr>
        </p:nvSpPr>
        <p:spPr>
          <a:xfrm>
            <a:off x="1193800" y="2925763"/>
            <a:ext cx="5592763" cy="542131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370D4E-3333-41C2-9445-A459B5C74C2E}"/>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8F09026C-A9B3-43EB-8B05-1A5DE3F75BB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D72C82-2F57-4435-9F04-4DD43690698F}"/>
              </a:ext>
            </a:extLst>
          </p:cNvPr>
          <p:cNvSpPr>
            <a:spLocks noGrp="1"/>
          </p:cNvSpPr>
          <p:nvPr>
            <p:ph type="sldNum" sz="quarter" idx="12"/>
          </p:nvPr>
        </p:nvSpPr>
        <p:spPr/>
        <p:txBody>
          <a:bodyPr/>
          <a:lstStyle/>
          <a:p>
            <a:fld id="{2F2D0DB0-D6BE-406F-9A1E-E824E66DBB62}" type="slidenum">
              <a:rPr lang="en-US" smtClean="0"/>
              <a:t>‹#›</a:t>
            </a:fld>
            <a:endParaRPr lang="en-US"/>
          </a:p>
        </p:txBody>
      </p:sp>
    </p:spTree>
    <p:extLst>
      <p:ext uri="{BB962C8B-B14F-4D97-AF65-F5344CB8AC3E}">
        <p14:creationId xmlns:p14="http://schemas.microsoft.com/office/powerpoint/2010/main" val="201351656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3762F-6500-4CF7-97CD-057E28CFCDD1}"/>
              </a:ext>
            </a:extLst>
          </p:cNvPr>
          <p:cNvSpPr>
            <a:spLocks noGrp="1"/>
          </p:cNvSpPr>
          <p:nvPr>
            <p:ph type="title"/>
          </p:nvPr>
        </p:nvSpPr>
        <p:spPr>
          <a:xfrm>
            <a:off x="1193800" y="650875"/>
            <a:ext cx="5592763" cy="2274888"/>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FF0DA86-2613-4A97-8611-931CE1C1AFD7}"/>
              </a:ext>
            </a:extLst>
          </p:cNvPr>
          <p:cNvSpPr>
            <a:spLocks noGrp="1"/>
          </p:cNvSpPr>
          <p:nvPr>
            <p:ph type="pic" idx="1"/>
          </p:nvPr>
        </p:nvSpPr>
        <p:spPr>
          <a:xfrm>
            <a:off x="7372350" y="1404938"/>
            <a:ext cx="8777288" cy="69310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DA8EF93-CA3F-42F0-85ED-6882218CA31C}"/>
              </a:ext>
            </a:extLst>
          </p:cNvPr>
          <p:cNvSpPr>
            <a:spLocks noGrp="1"/>
          </p:cNvSpPr>
          <p:nvPr>
            <p:ph type="body" sz="half" idx="2"/>
          </p:nvPr>
        </p:nvSpPr>
        <p:spPr>
          <a:xfrm>
            <a:off x="1193800" y="2925763"/>
            <a:ext cx="5592763" cy="542131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DD2C9F-B1C0-4370-A46E-DA1F7A92F25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7DACB740-1841-4936-A444-5A0AEE77C0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98DD05-26F4-4883-9338-10D2B7EFC486}"/>
              </a:ext>
            </a:extLst>
          </p:cNvPr>
          <p:cNvSpPr>
            <a:spLocks noGrp="1"/>
          </p:cNvSpPr>
          <p:nvPr>
            <p:ph type="sldNum" sz="quarter" idx="12"/>
          </p:nvPr>
        </p:nvSpPr>
        <p:spPr/>
        <p:txBody>
          <a:bodyPr/>
          <a:lstStyle/>
          <a:p>
            <a:fld id="{2F2D0DB0-D6BE-406F-9A1E-E824E66DBB62}" type="slidenum">
              <a:rPr lang="en-US" smtClean="0"/>
              <a:t>‹#›</a:t>
            </a:fld>
            <a:endParaRPr lang="en-US"/>
          </a:p>
        </p:txBody>
      </p:sp>
    </p:spTree>
    <p:extLst>
      <p:ext uri="{BB962C8B-B14F-4D97-AF65-F5344CB8AC3E}">
        <p14:creationId xmlns:p14="http://schemas.microsoft.com/office/powerpoint/2010/main" val="9612179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7803C-B896-44E7-9E54-4E08FCFBFFE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B0B8B44-6E3E-4A57-83CA-DF8F02E0872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762670-8D4F-4716-8899-1CDBD6D5C89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BDECB340-60C3-4078-B6E5-30DC6B3877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BBEBA9-5B5C-4D09-BFCB-2D5AB25F9370}"/>
              </a:ext>
            </a:extLst>
          </p:cNvPr>
          <p:cNvSpPr>
            <a:spLocks noGrp="1"/>
          </p:cNvSpPr>
          <p:nvPr>
            <p:ph type="sldNum" sz="quarter" idx="12"/>
          </p:nvPr>
        </p:nvSpPr>
        <p:spPr/>
        <p:txBody>
          <a:bodyPr/>
          <a:lstStyle/>
          <a:p>
            <a:fld id="{2F2D0DB0-D6BE-406F-9A1E-E824E66DBB62}" type="slidenum">
              <a:rPr lang="en-US" smtClean="0"/>
              <a:t>‹#›</a:t>
            </a:fld>
            <a:endParaRPr lang="en-US"/>
          </a:p>
        </p:txBody>
      </p:sp>
    </p:spTree>
    <p:extLst>
      <p:ext uri="{BB962C8B-B14F-4D97-AF65-F5344CB8AC3E}">
        <p14:creationId xmlns:p14="http://schemas.microsoft.com/office/powerpoint/2010/main" val="9097413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Tree>
    <p:extLst>
      <p:ext uri="{BB962C8B-B14F-4D97-AF65-F5344CB8AC3E}">
        <p14:creationId xmlns:p14="http://schemas.microsoft.com/office/powerpoint/2010/main" val="173883026"/>
      </p:ext>
    </p:extLst>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D8CB23-E679-40EE-A656-AEA7D3CF7D27}"/>
              </a:ext>
            </a:extLst>
          </p:cNvPr>
          <p:cNvSpPr>
            <a:spLocks noGrp="1"/>
          </p:cNvSpPr>
          <p:nvPr>
            <p:ph type="title" orient="vert"/>
          </p:nvPr>
        </p:nvSpPr>
        <p:spPr>
          <a:xfrm>
            <a:off x="12409488" y="519113"/>
            <a:ext cx="3738562" cy="8266112"/>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4241E2E-97F7-411C-8316-725998A674C4}"/>
              </a:ext>
            </a:extLst>
          </p:cNvPr>
          <p:cNvSpPr>
            <a:spLocks noGrp="1"/>
          </p:cNvSpPr>
          <p:nvPr>
            <p:ph type="body" orient="vert" idx="1"/>
          </p:nvPr>
        </p:nvSpPr>
        <p:spPr>
          <a:xfrm>
            <a:off x="1192213" y="519113"/>
            <a:ext cx="11064875" cy="82661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C8BCDB-5D24-4090-BE55-542B1753A62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6127822-15F4-4131-B5DC-5CB3A18E94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69A6F8-66F1-428F-818F-8DBC79963425}"/>
              </a:ext>
            </a:extLst>
          </p:cNvPr>
          <p:cNvSpPr>
            <a:spLocks noGrp="1"/>
          </p:cNvSpPr>
          <p:nvPr>
            <p:ph type="sldNum" sz="quarter" idx="12"/>
          </p:nvPr>
        </p:nvSpPr>
        <p:spPr/>
        <p:txBody>
          <a:bodyPr/>
          <a:lstStyle/>
          <a:p>
            <a:fld id="{2F2D0DB0-D6BE-406F-9A1E-E824E66DBB62}" type="slidenum">
              <a:rPr lang="en-US" smtClean="0"/>
              <a:t>‹#›</a:t>
            </a:fld>
            <a:endParaRPr lang="en-US"/>
          </a:p>
        </p:txBody>
      </p:sp>
    </p:spTree>
    <p:extLst>
      <p:ext uri="{BB962C8B-B14F-4D97-AF65-F5344CB8AC3E}">
        <p14:creationId xmlns:p14="http://schemas.microsoft.com/office/powerpoint/2010/main" val="3725293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762023" y="2222500"/>
            <a:ext cx="7501696" cy="6667500"/>
          </a:xfrm>
          <a:prstGeom prst="rect">
            <a:avLst/>
          </a:prstGeom>
        </p:spPr>
        <p:txBody>
          <a:bodyPr/>
          <a:lstStyle>
            <a:lvl1pPr marL="762038" indent="-762038">
              <a:buSzPct val="100000"/>
              <a:buFont typeface="Arial" panose="020B0604020202020204" pitchFamily="34" charset="0"/>
              <a:buChar char="•"/>
              <a:defRPr>
                <a:solidFill>
                  <a:schemeClr val="tx1"/>
                </a:solidFill>
              </a:defRPr>
            </a:lvl1pPr>
            <a:lvl2pPr marL="1219261" indent="-609630">
              <a:spcBef>
                <a:spcPts val="1600"/>
              </a:spcBef>
              <a:buSzPct val="100000"/>
              <a:buFont typeface="Arial" panose="020B0604020202020204" pitchFamily="34" charset="0"/>
              <a:buChar char="•"/>
              <a:defRPr>
                <a:solidFill>
                  <a:schemeClr val="tx1"/>
                </a:solidFill>
              </a:defRPr>
            </a:lvl2pPr>
            <a:lvl3pPr marL="1828891" indent="-609630">
              <a:spcBef>
                <a:spcPts val="800"/>
              </a:spcBef>
              <a:buSzPct val="100000"/>
              <a:buFont typeface="Arial" panose="020B0604020202020204" pitchFamily="34" charset="0"/>
              <a:buChar char="•"/>
              <a:defRPr>
                <a:solidFill>
                  <a:schemeClr val="tx1"/>
                </a:solidFill>
              </a:defRPr>
            </a:lvl3pPr>
            <a:lvl4pPr>
              <a:spcBef>
                <a:spcPts val="0"/>
              </a:spcBef>
              <a:buSzPct val="100000"/>
              <a:defRPr>
                <a:solidFill>
                  <a:schemeClr val="tx1"/>
                </a:solidFill>
              </a:defRPr>
            </a:lvl4pPr>
            <a:lvl5pPr>
              <a:spcBef>
                <a:spcPts val="0"/>
              </a:spcBef>
              <a:buSzPct val="100000"/>
              <a:defRPr>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
        <p:nvSpPr>
          <p:cNvPr id="5" name="Body Level One…">
            <a:extLst>
              <a:ext uri="{FF2B5EF4-FFF2-40B4-BE49-F238E27FC236}">
                <a16:creationId xmlns:a16="http://schemas.microsoft.com/office/drawing/2014/main" id="{B1F1FA7F-5092-4CC1-B491-1CA33C6800C2}"/>
              </a:ext>
            </a:extLst>
          </p:cNvPr>
          <p:cNvSpPr txBox="1">
            <a:spLocks noGrp="1"/>
          </p:cNvSpPr>
          <p:nvPr>
            <p:ph type="body" idx="10"/>
          </p:nvPr>
        </p:nvSpPr>
        <p:spPr>
          <a:xfrm>
            <a:off x="8670131" y="2222500"/>
            <a:ext cx="7915474" cy="6667500"/>
          </a:xfrm>
          <a:prstGeom prst="rect">
            <a:avLst/>
          </a:prstGeom>
        </p:spPr>
        <p:txBody>
          <a:bodyPr/>
          <a:lstStyle>
            <a:lvl1pPr marL="762038" indent="-762038">
              <a:buSzPct val="100000"/>
              <a:buFont typeface="Arial" panose="020B0604020202020204" pitchFamily="34" charset="0"/>
              <a:buChar char="•"/>
              <a:defRPr>
                <a:solidFill>
                  <a:schemeClr val="tx1"/>
                </a:solidFill>
              </a:defRPr>
            </a:lvl1pPr>
            <a:lvl2pPr marL="1219261" indent="-609630">
              <a:spcBef>
                <a:spcPts val="1600"/>
              </a:spcBef>
              <a:buSzPct val="100000"/>
              <a:buFont typeface="Arial" panose="020B0604020202020204" pitchFamily="34" charset="0"/>
              <a:buChar char="•"/>
              <a:defRPr>
                <a:solidFill>
                  <a:schemeClr val="tx1"/>
                </a:solidFill>
              </a:defRPr>
            </a:lvl2pPr>
            <a:lvl3pPr marL="1828891" indent="-609630">
              <a:spcBef>
                <a:spcPts val="800"/>
              </a:spcBef>
              <a:buSzPct val="100000"/>
              <a:buFont typeface="Arial" panose="020B0604020202020204" pitchFamily="34" charset="0"/>
              <a:buChar char="•"/>
              <a:defRPr>
                <a:solidFill>
                  <a:schemeClr val="tx1"/>
                </a:solidFill>
              </a:defRPr>
            </a:lvl3pPr>
            <a:lvl4pPr>
              <a:spcBef>
                <a:spcPts val="0"/>
              </a:spcBef>
              <a:buSzPct val="100000"/>
              <a:defRPr>
                <a:solidFill>
                  <a:schemeClr val="tx1"/>
                </a:solidFill>
              </a:defRPr>
            </a:lvl4pPr>
            <a:lvl5pPr>
              <a:spcBef>
                <a:spcPts val="0"/>
              </a:spcBef>
              <a:buSzPct val="100000"/>
              <a:defRPr>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Tree>
    <p:extLst>
      <p:ext uri="{BB962C8B-B14F-4D97-AF65-F5344CB8AC3E}">
        <p14:creationId xmlns:p14="http://schemas.microsoft.com/office/powerpoint/2010/main" val="611684647"/>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reserve="1">
  <p:cSld name="1_Quote">
    <p:spTree>
      <p:nvGrpSpPr>
        <p:cNvPr id="1" name=""/>
        <p:cNvGrpSpPr/>
        <p:nvPr/>
      </p:nvGrpSpPr>
      <p:grpSpPr>
        <a:xfrm>
          <a:off x="0" y="0"/>
          <a:ext cx="0" cy="0"/>
          <a:chOff x="0" y="0"/>
          <a:chExt cx="0" cy="0"/>
        </a:xfrm>
      </p:grpSpPr>
      <p:sp>
        <p:nvSpPr>
          <p:cNvPr id="101" name="–Johnny Appleseed"/>
          <p:cNvSpPr txBox="1">
            <a:spLocks noGrp="1"/>
          </p:cNvSpPr>
          <p:nvPr>
            <p:ph type="body" sz="quarter" idx="21"/>
          </p:nvPr>
        </p:nvSpPr>
        <p:spPr>
          <a:xfrm>
            <a:off x="1693385" y="6362700"/>
            <a:ext cx="13953493" cy="636136"/>
          </a:xfrm>
          <a:prstGeom prst="rect">
            <a:avLst/>
          </a:prstGeom>
        </p:spPr>
        <p:txBody>
          <a:bodyPr>
            <a:spAutoFit/>
          </a:bodyPr>
          <a:lstStyle>
            <a:lvl1pPr marL="0" indent="0" algn="ctr" defTabSz="609630">
              <a:spcBef>
                <a:spcPts val="0"/>
              </a:spcBef>
              <a:buSzTx/>
              <a:buFontTx/>
              <a:buNone/>
              <a:defRPr sz="3467">
                <a:solidFill>
                  <a:srgbClr val="000000"/>
                </a:solidFill>
                <a:latin typeface="Helvetica Neue Medium"/>
                <a:ea typeface="Helvetica Neue Medium"/>
                <a:cs typeface="Helvetica Neue Medium"/>
                <a:sym typeface="Helvetica Neue Medium"/>
              </a:defRPr>
            </a:lvl1pPr>
          </a:lstStyle>
          <a:p>
            <a:r>
              <a:t>–Johnny Appleseed</a:t>
            </a:r>
          </a:p>
        </p:txBody>
      </p:sp>
      <p:sp>
        <p:nvSpPr>
          <p:cNvPr id="102" name="“Type a quote here.”"/>
          <p:cNvSpPr txBox="1">
            <a:spLocks noGrp="1"/>
          </p:cNvSpPr>
          <p:nvPr>
            <p:ph type="body" sz="quarter" idx="22"/>
          </p:nvPr>
        </p:nvSpPr>
        <p:spPr>
          <a:xfrm>
            <a:off x="1693385" y="4186471"/>
            <a:ext cx="13953493" cy="923458"/>
          </a:xfrm>
          <a:prstGeom prst="rect">
            <a:avLst/>
          </a:prstGeom>
        </p:spPr>
        <p:txBody>
          <a:bodyPr anchor="ctr">
            <a:spAutoFit/>
          </a:bodyPr>
          <a:lstStyle>
            <a:lvl1pPr marL="0" indent="0" algn="ctr" defTabSz="609630">
              <a:spcBef>
                <a:spcPts val="3200"/>
              </a:spcBef>
              <a:buSzTx/>
              <a:buFontTx/>
              <a:buNone/>
              <a:defRPr sz="5334"/>
            </a:lvl1pPr>
          </a:lstStyle>
          <a:p>
            <a:r>
              <a:t>“Type a quote here.”</a:t>
            </a:r>
          </a:p>
        </p:txBody>
      </p:sp>
      <p:sp>
        <p:nvSpPr>
          <p:cNvPr id="103"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Tree>
    <p:extLst>
      <p:ext uri="{BB962C8B-B14F-4D97-AF65-F5344CB8AC3E}">
        <p14:creationId xmlns:p14="http://schemas.microsoft.com/office/powerpoint/2010/main" val="3908918260"/>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 preserve="1">
  <p:cSld name="Title &amp; Subtitle">
    <p:spTree>
      <p:nvGrpSpPr>
        <p:cNvPr id="1" name=""/>
        <p:cNvGrpSpPr/>
        <p:nvPr/>
      </p:nvGrpSpPr>
      <p:grpSpPr>
        <a:xfrm>
          <a:off x="0" y="0"/>
          <a:ext cx="0" cy="0"/>
          <a:chOff x="0" y="0"/>
          <a:chExt cx="0" cy="0"/>
        </a:xfrm>
      </p:grpSpPr>
      <p:sp>
        <p:nvSpPr>
          <p:cNvPr id="12" name="Line"/>
          <p:cNvSpPr/>
          <p:nvPr/>
        </p:nvSpPr>
        <p:spPr>
          <a:xfrm>
            <a:off x="762023" y="4749801"/>
            <a:ext cx="15824609" cy="129"/>
          </a:xfrm>
          <a:prstGeom prst="line">
            <a:avLst/>
          </a:prstGeom>
          <a:ln w="12700">
            <a:solidFill>
              <a:srgbClr val="9A9A9A"/>
            </a:solidFill>
            <a:miter lim="400000"/>
          </a:ln>
        </p:spPr>
        <p:txBody>
          <a:bodyPr lIns="67735" tIns="67735" rIns="67735" bIns="67735" anchor="ctr"/>
          <a:lstStyle/>
          <a:p>
            <a:pPr marL="0" marR="0" lvl="0" indent="0" algn="l" defTabSz="609630" rtl="0" eaLnBrk="1" fontAlgn="auto" latinLnBrk="0" hangingPunct="0">
              <a:lnSpc>
                <a:spcPct val="100000"/>
              </a:lnSpc>
              <a:spcBef>
                <a:spcPts val="0"/>
              </a:spcBef>
              <a:spcAft>
                <a:spcPts val="0"/>
              </a:spcAft>
              <a:buClrTx/>
              <a:buSzTx/>
              <a:buFontTx/>
              <a:buNone/>
              <a:tabLst/>
              <a:defRPr sz="1200">
                <a:latin typeface="Helvetica"/>
                <a:ea typeface="Helvetica"/>
                <a:cs typeface="Helvetica"/>
                <a:sym typeface="Helvetica"/>
              </a:defRPr>
            </a:pPr>
            <a:endParaRPr kumimoji="0" sz="1600" b="0" i="0" u="none" strike="noStrike" kern="0" cap="none" spc="0" normalizeH="0" baseline="0" noProof="0">
              <a:ln>
                <a:noFill/>
              </a:ln>
              <a:solidFill>
                <a:srgbClr val="000000"/>
              </a:solidFill>
              <a:effectLst/>
              <a:uLnTx/>
              <a:uFillTx/>
              <a:latin typeface="Helvetica"/>
              <a:cs typeface="Helvetica"/>
              <a:sym typeface="Helvetica"/>
            </a:endParaRPr>
          </a:p>
        </p:txBody>
      </p:sp>
      <p:sp>
        <p:nvSpPr>
          <p:cNvPr id="13" name="Title Text"/>
          <p:cNvSpPr txBox="1">
            <a:spLocks noGrp="1"/>
          </p:cNvSpPr>
          <p:nvPr>
            <p:ph type="title"/>
          </p:nvPr>
        </p:nvSpPr>
        <p:spPr>
          <a:xfrm>
            <a:off x="762024" y="1320800"/>
            <a:ext cx="15816216" cy="3175000"/>
          </a:xfrm>
          <a:prstGeom prst="rect">
            <a:avLst/>
          </a:prstGeom>
        </p:spPr>
        <p:txBody>
          <a:bodyPr/>
          <a:lstStyle/>
          <a:p>
            <a:r>
              <a:t>Title Text</a:t>
            </a:r>
          </a:p>
        </p:txBody>
      </p:sp>
      <p:sp>
        <p:nvSpPr>
          <p:cNvPr id="14" name="Body Level One…"/>
          <p:cNvSpPr txBox="1">
            <a:spLocks noGrp="1"/>
          </p:cNvSpPr>
          <p:nvPr>
            <p:ph type="body" sz="quarter" idx="1"/>
          </p:nvPr>
        </p:nvSpPr>
        <p:spPr>
          <a:xfrm>
            <a:off x="762024" y="5016500"/>
            <a:ext cx="15816216" cy="1016000"/>
          </a:xfrm>
          <a:prstGeom prst="rect">
            <a:avLst/>
          </a:prstGeom>
        </p:spPr>
        <p:txBody>
          <a:bodyPr/>
          <a:lstStyle>
            <a:lvl1pPr marL="0" indent="0">
              <a:spcBef>
                <a:spcPts val="0"/>
              </a:spcBef>
              <a:buSzTx/>
              <a:buFontTx/>
              <a:buNone/>
              <a:defRPr sz="3467">
                <a:latin typeface="Helvetica Neue"/>
                <a:ea typeface="Helvetica Neue"/>
                <a:cs typeface="Helvetica Neue"/>
                <a:sym typeface="Helvetica Neue"/>
              </a:defRPr>
            </a:lvl1pPr>
            <a:lvl2pPr marL="0" indent="0">
              <a:spcBef>
                <a:spcPts val="0"/>
              </a:spcBef>
              <a:buSzTx/>
              <a:buFontTx/>
              <a:buNone/>
              <a:defRPr sz="3467">
                <a:latin typeface="Helvetica Neue"/>
                <a:ea typeface="Helvetica Neue"/>
                <a:cs typeface="Helvetica Neue"/>
                <a:sym typeface="Helvetica Neue"/>
              </a:defRPr>
            </a:lvl2pPr>
            <a:lvl3pPr marL="0" indent="0">
              <a:spcBef>
                <a:spcPts val="0"/>
              </a:spcBef>
              <a:buSzTx/>
              <a:buFontTx/>
              <a:buNone/>
              <a:defRPr sz="3467">
                <a:latin typeface="Helvetica Neue"/>
                <a:ea typeface="Helvetica Neue"/>
                <a:cs typeface="Helvetica Neue"/>
                <a:sym typeface="Helvetica Neue"/>
              </a:defRPr>
            </a:lvl3pPr>
            <a:lvl4pPr marL="0" indent="0">
              <a:spcBef>
                <a:spcPts val="0"/>
              </a:spcBef>
              <a:buSzTx/>
              <a:buFontTx/>
              <a:buNone/>
              <a:defRPr sz="3467">
                <a:latin typeface="Helvetica Neue"/>
                <a:ea typeface="Helvetica Neue"/>
                <a:cs typeface="Helvetica Neue"/>
                <a:sym typeface="Helvetica Neue"/>
              </a:defRPr>
            </a:lvl4pPr>
            <a:lvl5pPr marL="0" indent="0">
              <a:spcBef>
                <a:spcPts val="0"/>
              </a:spcBef>
              <a:buSzTx/>
              <a:buFontTx/>
              <a:buNone/>
              <a:defRPr sz="3467">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5"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Tree>
    <p:extLst>
      <p:ext uri="{BB962C8B-B14F-4D97-AF65-F5344CB8AC3E}">
        <p14:creationId xmlns:p14="http://schemas.microsoft.com/office/powerpoint/2010/main" val="2431151681"/>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reserve="1">
  <p:cSld name="Photo - Horizontal">
    <p:spTree>
      <p:nvGrpSpPr>
        <p:cNvPr id="1" name=""/>
        <p:cNvGrpSpPr/>
        <p:nvPr/>
      </p:nvGrpSpPr>
      <p:grpSpPr>
        <a:xfrm>
          <a:off x="0" y="0"/>
          <a:ext cx="0" cy="0"/>
          <a:chOff x="0" y="0"/>
          <a:chExt cx="0" cy="0"/>
        </a:xfrm>
      </p:grpSpPr>
      <p:sp>
        <p:nvSpPr>
          <p:cNvPr id="22" name="Line"/>
          <p:cNvSpPr/>
          <p:nvPr/>
        </p:nvSpPr>
        <p:spPr>
          <a:xfrm>
            <a:off x="10058708" y="7975600"/>
            <a:ext cx="1" cy="1422529"/>
          </a:xfrm>
          <a:prstGeom prst="line">
            <a:avLst/>
          </a:prstGeom>
          <a:ln w="12700">
            <a:solidFill>
              <a:srgbClr val="9A9A9A"/>
            </a:solidFill>
            <a:miter lim="400000"/>
          </a:ln>
        </p:spPr>
        <p:txBody>
          <a:bodyPr lIns="67735" tIns="67735" rIns="67735" bIns="67735" anchor="ctr"/>
          <a:lstStyle/>
          <a:p>
            <a:pPr marL="0" marR="0" lvl="0" indent="0" algn="l" defTabSz="609630" rtl="0" eaLnBrk="1" fontAlgn="auto" latinLnBrk="0" hangingPunct="0">
              <a:lnSpc>
                <a:spcPct val="100000"/>
              </a:lnSpc>
              <a:spcBef>
                <a:spcPts val="0"/>
              </a:spcBef>
              <a:spcAft>
                <a:spcPts val="0"/>
              </a:spcAft>
              <a:buClrTx/>
              <a:buSzTx/>
              <a:buFontTx/>
              <a:buNone/>
              <a:tabLst/>
              <a:defRPr sz="1200">
                <a:latin typeface="Helvetica"/>
                <a:ea typeface="Helvetica"/>
                <a:cs typeface="Helvetica"/>
                <a:sym typeface="Helvetica"/>
              </a:defRPr>
            </a:pPr>
            <a:endParaRPr kumimoji="0" sz="1600" b="0" i="0" u="none" strike="noStrike" kern="0" cap="none" spc="0" normalizeH="0" baseline="0" noProof="0">
              <a:ln>
                <a:noFill/>
              </a:ln>
              <a:solidFill>
                <a:srgbClr val="000000"/>
              </a:solidFill>
              <a:effectLst/>
              <a:uLnTx/>
              <a:uFillTx/>
              <a:latin typeface="Helvetica"/>
              <a:cs typeface="Helvetica"/>
              <a:sym typeface="Helvetica"/>
            </a:endParaRPr>
          </a:p>
        </p:txBody>
      </p:sp>
      <p:sp>
        <p:nvSpPr>
          <p:cNvPr id="23" name="Image"/>
          <p:cNvSpPr>
            <a:spLocks noGrp="1"/>
          </p:cNvSpPr>
          <p:nvPr>
            <p:ph type="pic" idx="21"/>
          </p:nvPr>
        </p:nvSpPr>
        <p:spPr>
          <a:xfrm>
            <a:off x="0" y="-25400"/>
            <a:ext cx="17340263" cy="7725360"/>
          </a:xfrm>
          <a:prstGeom prst="rect">
            <a:avLst/>
          </a:prstGeom>
        </p:spPr>
        <p:txBody>
          <a:bodyPr lIns="91439" tIns="45719" rIns="91439" bIns="45719">
            <a:noAutofit/>
          </a:bodyPr>
          <a:lstStyle/>
          <a:p>
            <a:endParaRPr/>
          </a:p>
        </p:txBody>
      </p:sp>
      <p:sp>
        <p:nvSpPr>
          <p:cNvPr id="24" name="Title Text"/>
          <p:cNvSpPr txBox="1">
            <a:spLocks noGrp="1"/>
          </p:cNvSpPr>
          <p:nvPr>
            <p:ph type="title"/>
          </p:nvPr>
        </p:nvSpPr>
        <p:spPr>
          <a:xfrm>
            <a:off x="1879657" y="7785100"/>
            <a:ext cx="7721836" cy="1701800"/>
          </a:xfrm>
          <a:prstGeom prst="rect">
            <a:avLst/>
          </a:prstGeom>
        </p:spPr>
        <p:txBody>
          <a:bodyPr anchor="ctr"/>
          <a:lstStyle>
            <a:lvl1pPr algn="r"/>
          </a:lstStyle>
          <a:p>
            <a:r>
              <a:t>Title Text</a:t>
            </a:r>
          </a:p>
        </p:txBody>
      </p:sp>
      <p:sp>
        <p:nvSpPr>
          <p:cNvPr id="25" name="Body Level One…"/>
          <p:cNvSpPr txBox="1">
            <a:spLocks noGrp="1"/>
          </p:cNvSpPr>
          <p:nvPr>
            <p:ph type="body" sz="quarter" idx="1"/>
          </p:nvPr>
        </p:nvSpPr>
        <p:spPr>
          <a:xfrm>
            <a:off x="10465120" y="8470900"/>
            <a:ext cx="6604202" cy="508000"/>
          </a:xfrm>
          <a:prstGeom prst="rect">
            <a:avLst/>
          </a:prstGeom>
        </p:spPr>
        <p:txBody>
          <a:bodyPr/>
          <a:lstStyle>
            <a:lvl1pPr marL="0" indent="0">
              <a:spcBef>
                <a:spcPts val="0"/>
              </a:spcBef>
              <a:buSzTx/>
              <a:buFontTx/>
              <a:buNone/>
              <a:defRPr sz="3467">
                <a:latin typeface="Helvetica Neue"/>
                <a:ea typeface="Helvetica Neue"/>
                <a:cs typeface="Helvetica Neue"/>
                <a:sym typeface="Helvetica Neue"/>
              </a:defRPr>
            </a:lvl1pPr>
            <a:lvl2pPr marL="0" indent="0">
              <a:spcBef>
                <a:spcPts val="0"/>
              </a:spcBef>
              <a:buSzTx/>
              <a:buFontTx/>
              <a:buNone/>
              <a:defRPr sz="3467">
                <a:latin typeface="Helvetica Neue"/>
                <a:ea typeface="Helvetica Neue"/>
                <a:cs typeface="Helvetica Neue"/>
                <a:sym typeface="Helvetica Neue"/>
              </a:defRPr>
            </a:lvl2pPr>
            <a:lvl3pPr marL="0" indent="0">
              <a:spcBef>
                <a:spcPts val="0"/>
              </a:spcBef>
              <a:buSzTx/>
              <a:buFontTx/>
              <a:buNone/>
              <a:defRPr sz="3467">
                <a:latin typeface="Helvetica Neue"/>
                <a:ea typeface="Helvetica Neue"/>
                <a:cs typeface="Helvetica Neue"/>
                <a:sym typeface="Helvetica Neue"/>
              </a:defRPr>
            </a:lvl3pPr>
            <a:lvl4pPr marL="0" indent="0">
              <a:spcBef>
                <a:spcPts val="0"/>
              </a:spcBef>
              <a:buSzTx/>
              <a:buFontTx/>
              <a:buNone/>
              <a:defRPr sz="3467">
                <a:latin typeface="Helvetica Neue"/>
                <a:ea typeface="Helvetica Neue"/>
                <a:cs typeface="Helvetica Neue"/>
                <a:sym typeface="Helvetica Neue"/>
              </a:defRPr>
            </a:lvl4pPr>
            <a:lvl5pPr marL="0" indent="0">
              <a:spcBef>
                <a:spcPts val="0"/>
              </a:spcBef>
              <a:buSzTx/>
              <a:buFontTx/>
              <a:buNone/>
              <a:defRPr sz="3467">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26"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Tree>
    <p:extLst>
      <p:ext uri="{BB962C8B-B14F-4D97-AF65-F5344CB8AC3E}">
        <p14:creationId xmlns:p14="http://schemas.microsoft.com/office/powerpoint/2010/main" val="736657402"/>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reserve="1">
  <p:cSld name="Title - Center">
    <p:spTree>
      <p:nvGrpSpPr>
        <p:cNvPr id="1" name=""/>
        <p:cNvGrpSpPr/>
        <p:nvPr/>
      </p:nvGrpSpPr>
      <p:grpSpPr>
        <a:xfrm>
          <a:off x="0" y="0"/>
          <a:ext cx="0" cy="0"/>
          <a:chOff x="0" y="0"/>
          <a:chExt cx="0" cy="0"/>
        </a:xfrm>
      </p:grpSpPr>
      <p:sp>
        <p:nvSpPr>
          <p:cNvPr id="33" name="Title Text"/>
          <p:cNvSpPr txBox="1">
            <a:spLocks noGrp="1"/>
          </p:cNvSpPr>
          <p:nvPr>
            <p:ph type="title"/>
          </p:nvPr>
        </p:nvSpPr>
        <p:spPr>
          <a:xfrm>
            <a:off x="762024" y="3289300"/>
            <a:ext cx="15816216" cy="3175000"/>
          </a:xfrm>
          <a:prstGeom prst="rect">
            <a:avLst/>
          </a:prstGeom>
        </p:spPr>
        <p:txBody>
          <a:bodyPr anchor="ctr"/>
          <a:lstStyle/>
          <a:p>
            <a:r>
              <a:t>Title Text</a:t>
            </a:r>
          </a:p>
        </p:txBody>
      </p:sp>
      <p:sp>
        <p:nvSpPr>
          <p:cNvPr id="34"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Tree>
    <p:extLst>
      <p:ext uri="{BB962C8B-B14F-4D97-AF65-F5344CB8AC3E}">
        <p14:creationId xmlns:p14="http://schemas.microsoft.com/office/powerpoint/2010/main" val="1525914491"/>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reserve="1">
  <p:cSld name="Photo - Vertical">
    <p:spTree>
      <p:nvGrpSpPr>
        <p:cNvPr id="1" name=""/>
        <p:cNvGrpSpPr/>
        <p:nvPr/>
      </p:nvGrpSpPr>
      <p:grpSpPr>
        <a:xfrm>
          <a:off x="0" y="0"/>
          <a:ext cx="0" cy="0"/>
          <a:chOff x="0" y="0"/>
          <a:chExt cx="0" cy="0"/>
        </a:xfrm>
      </p:grpSpPr>
      <p:sp>
        <p:nvSpPr>
          <p:cNvPr id="41" name="Line"/>
          <p:cNvSpPr/>
          <p:nvPr/>
        </p:nvSpPr>
        <p:spPr>
          <a:xfrm>
            <a:off x="762023" y="4864100"/>
            <a:ext cx="7112852" cy="58"/>
          </a:xfrm>
          <a:prstGeom prst="line">
            <a:avLst/>
          </a:prstGeom>
          <a:ln w="12700">
            <a:solidFill>
              <a:srgbClr val="9A9A9A"/>
            </a:solidFill>
            <a:miter lim="400000"/>
          </a:ln>
        </p:spPr>
        <p:txBody>
          <a:bodyPr lIns="67735" tIns="67735" rIns="67735" bIns="67735" anchor="ctr"/>
          <a:lstStyle/>
          <a:p>
            <a:pPr marL="0" marR="0" lvl="0" indent="0" algn="l" defTabSz="609630" rtl="0" eaLnBrk="1" fontAlgn="auto" latinLnBrk="0" hangingPunct="0">
              <a:lnSpc>
                <a:spcPct val="100000"/>
              </a:lnSpc>
              <a:spcBef>
                <a:spcPts val="0"/>
              </a:spcBef>
              <a:spcAft>
                <a:spcPts val="0"/>
              </a:spcAft>
              <a:buClrTx/>
              <a:buSzTx/>
              <a:buFontTx/>
              <a:buNone/>
              <a:tabLst/>
              <a:defRPr sz="1200">
                <a:latin typeface="Helvetica"/>
                <a:ea typeface="Helvetica"/>
                <a:cs typeface="Helvetica"/>
                <a:sym typeface="Helvetica"/>
              </a:defRPr>
            </a:pPr>
            <a:endParaRPr kumimoji="0" sz="1600" b="0" i="0" u="none" strike="noStrike" kern="0" cap="none" spc="0" normalizeH="0" baseline="0" noProof="0">
              <a:ln>
                <a:noFill/>
              </a:ln>
              <a:solidFill>
                <a:srgbClr val="000000"/>
              </a:solidFill>
              <a:effectLst/>
              <a:uLnTx/>
              <a:uFillTx/>
              <a:latin typeface="Helvetica"/>
              <a:cs typeface="Helvetica"/>
              <a:sym typeface="Helvetica"/>
            </a:endParaRPr>
          </a:p>
        </p:txBody>
      </p:sp>
      <p:sp>
        <p:nvSpPr>
          <p:cNvPr id="42" name="Image"/>
          <p:cNvSpPr>
            <a:spLocks noGrp="1"/>
          </p:cNvSpPr>
          <p:nvPr>
            <p:ph type="pic" idx="21"/>
          </p:nvPr>
        </p:nvSpPr>
        <p:spPr>
          <a:xfrm>
            <a:off x="6367128" y="0"/>
            <a:ext cx="20523827" cy="9766300"/>
          </a:xfrm>
          <a:prstGeom prst="rect">
            <a:avLst/>
          </a:prstGeom>
        </p:spPr>
        <p:txBody>
          <a:bodyPr lIns="91439" tIns="45719" rIns="91439" bIns="45719">
            <a:noAutofit/>
          </a:bodyPr>
          <a:lstStyle/>
          <a:p>
            <a:endParaRPr/>
          </a:p>
        </p:txBody>
      </p:sp>
      <p:sp>
        <p:nvSpPr>
          <p:cNvPr id="43" name="Title Text"/>
          <p:cNvSpPr txBox="1">
            <a:spLocks noGrp="1"/>
          </p:cNvSpPr>
          <p:nvPr>
            <p:ph type="title"/>
          </p:nvPr>
        </p:nvSpPr>
        <p:spPr>
          <a:xfrm>
            <a:off x="762023" y="1435100"/>
            <a:ext cx="7112217" cy="3175000"/>
          </a:xfrm>
          <a:prstGeom prst="rect">
            <a:avLst/>
          </a:prstGeom>
        </p:spPr>
        <p:txBody>
          <a:bodyPr/>
          <a:lstStyle/>
          <a:p>
            <a:r>
              <a:t>Title Text</a:t>
            </a:r>
          </a:p>
        </p:txBody>
      </p:sp>
      <p:sp>
        <p:nvSpPr>
          <p:cNvPr id="44" name="Body Level One…"/>
          <p:cNvSpPr txBox="1">
            <a:spLocks noGrp="1"/>
          </p:cNvSpPr>
          <p:nvPr>
            <p:ph type="body" sz="quarter" idx="1"/>
          </p:nvPr>
        </p:nvSpPr>
        <p:spPr>
          <a:xfrm>
            <a:off x="762023" y="5130800"/>
            <a:ext cx="7112217" cy="3175000"/>
          </a:xfrm>
          <a:prstGeom prst="rect">
            <a:avLst/>
          </a:prstGeom>
        </p:spPr>
        <p:txBody>
          <a:bodyPr/>
          <a:lstStyle>
            <a:lvl1pPr marL="0" indent="0">
              <a:spcBef>
                <a:spcPts val="0"/>
              </a:spcBef>
              <a:buSzTx/>
              <a:buFontTx/>
              <a:buNone/>
              <a:defRPr sz="3467">
                <a:latin typeface="Helvetica Neue"/>
                <a:ea typeface="Helvetica Neue"/>
                <a:cs typeface="Helvetica Neue"/>
                <a:sym typeface="Helvetica Neue"/>
              </a:defRPr>
            </a:lvl1pPr>
            <a:lvl2pPr marL="0" indent="0">
              <a:spcBef>
                <a:spcPts val="0"/>
              </a:spcBef>
              <a:buSzTx/>
              <a:buFontTx/>
              <a:buNone/>
              <a:defRPr sz="3467">
                <a:latin typeface="Helvetica Neue"/>
                <a:ea typeface="Helvetica Neue"/>
                <a:cs typeface="Helvetica Neue"/>
                <a:sym typeface="Helvetica Neue"/>
              </a:defRPr>
            </a:lvl2pPr>
            <a:lvl3pPr marL="0" indent="0">
              <a:spcBef>
                <a:spcPts val="0"/>
              </a:spcBef>
              <a:buSzTx/>
              <a:buFontTx/>
              <a:buNone/>
              <a:defRPr sz="3467">
                <a:latin typeface="Helvetica Neue"/>
                <a:ea typeface="Helvetica Neue"/>
                <a:cs typeface="Helvetica Neue"/>
                <a:sym typeface="Helvetica Neue"/>
              </a:defRPr>
            </a:lvl3pPr>
            <a:lvl4pPr marL="0" indent="0">
              <a:spcBef>
                <a:spcPts val="0"/>
              </a:spcBef>
              <a:buSzTx/>
              <a:buFontTx/>
              <a:buNone/>
              <a:defRPr sz="3467">
                <a:latin typeface="Helvetica Neue"/>
                <a:ea typeface="Helvetica Neue"/>
                <a:cs typeface="Helvetica Neue"/>
                <a:sym typeface="Helvetica Neue"/>
              </a:defRPr>
            </a:lvl4pPr>
            <a:lvl5pPr marL="0" indent="0">
              <a:spcBef>
                <a:spcPts val="0"/>
              </a:spcBef>
              <a:buSzTx/>
              <a:buFontTx/>
              <a:buNone/>
              <a:defRPr sz="3467">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45"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Tree>
    <p:extLst>
      <p:ext uri="{BB962C8B-B14F-4D97-AF65-F5344CB8AC3E}">
        <p14:creationId xmlns:p14="http://schemas.microsoft.com/office/powerpoint/2010/main" val="1173887713"/>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theme" Target="../theme/theme2.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Line"/>
          <p:cNvSpPr/>
          <p:nvPr/>
        </p:nvSpPr>
        <p:spPr>
          <a:xfrm>
            <a:off x="762023" y="1968501"/>
            <a:ext cx="15824625" cy="129"/>
          </a:xfrm>
          <a:prstGeom prst="line">
            <a:avLst/>
          </a:prstGeom>
          <a:ln w="12700">
            <a:solidFill>
              <a:srgbClr val="9A9A9A"/>
            </a:solidFill>
            <a:miter lim="400000"/>
          </a:ln>
        </p:spPr>
        <p:txBody>
          <a:bodyPr lIns="67735" tIns="67735" rIns="67735" bIns="67735" anchor="ctr"/>
          <a:lstStyle/>
          <a:p>
            <a:pPr marL="0" marR="0" lvl="0" indent="0" algn="l" defTabSz="609630" rtl="0" eaLnBrk="1" fontAlgn="auto" latinLnBrk="0" hangingPunct="0">
              <a:lnSpc>
                <a:spcPct val="100000"/>
              </a:lnSpc>
              <a:spcBef>
                <a:spcPts val="0"/>
              </a:spcBef>
              <a:spcAft>
                <a:spcPts val="0"/>
              </a:spcAft>
              <a:buClrTx/>
              <a:buSzTx/>
              <a:buFontTx/>
              <a:buNone/>
              <a:tabLst/>
              <a:defRPr sz="1200">
                <a:latin typeface="Helvetica"/>
                <a:ea typeface="Helvetica"/>
                <a:cs typeface="Helvetica"/>
                <a:sym typeface="Helvetica"/>
              </a:defRPr>
            </a:pPr>
            <a:endParaRPr kumimoji="0" sz="1600" b="0" i="0" u="none" strike="noStrike" kern="0" cap="none" spc="0" normalizeH="0" baseline="0" noProof="0">
              <a:ln>
                <a:noFill/>
              </a:ln>
              <a:solidFill>
                <a:srgbClr val="000000"/>
              </a:solidFill>
              <a:effectLst/>
              <a:uLnTx/>
              <a:uFillTx/>
              <a:latin typeface="Helvetica"/>
              <a:cs typeface="Helvetica"/>
              <a:sym typeface="Helvetica"/>
            </a:endParaRPr>
          </a:p>
        </p:txBody>
      </p:sp>
      <p:sp>
        <p:nvSpPr>
          <p:cNvPr id="3" name="Title Text"/>
          <p:cNvSpPr txBox="1">
            <a:spLocks noGrp="1"/>
          </p:cNvSpPr>
          <p:nvPr>
            <p:ph type="title"/>
          </p:nvPr>
        </p:nvSpPr>
        <p:spPr>
          <a:xfrm>
            <a:off x="762024" y="330200"/>
            <a:ext cx="15816216" cy="1397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b">
            <a:normAutofit/>
          </a:bodyPr>
          <a:lstStyle/>
          <a:p>
            <a:r>
              <a:rPr dirty="0"/>
              <a:t>Title Text</a:t>
            </a:r>
          </a:p>
        </p:txBody>
      </p:sp>
      <p:sp>
        <p:nvSpPr>
          <p:cNvPr id="4" name="Slide Number"/>
          <p:cNvSpPr txBox="1">
            <a:spLocks noGrp="1"/>
          </p:cNvSpPr>
          <p:nvPr>
            <p:ph type="sldNum" sz="quarter" idx="2"/>
          </p:nvPr>
        </p:nvSpPr>
        <p:spPr>
          <a:xfrm>
            <a:off x="16378190" y="9109686"/>
            <a:ext cx="395941" cy="389915"/>
          </a:xfrm>
          <a:prstGeom prst="rect">
            <a:avLst/>
          </a:prstGeom>
          <a:ln w="12700">
            <a:miter lim="400000"/>
          </a:ln>
        </p:spPr>
        <p:txBody>
          <a:bodyPr wrap="none" lIns="50800" tIns="50800" rIns="50800" bIns="50800" anchor="b">
            <a:spAutoFit/>
          </a:bodyPr>
          <a:lstStyle>
            <a:lvl1pPr algn="r">
              <a:defRPr sz="1867">
                <a:latin typeface="Helvetica Neue"/>
                <a:ea typeface="Helvetica Neue"/>
                <a:cs typeface="Helvetica Neue"/>
                <a:sym typeface="Helvetica Neue"/>
              </a:defRPr>
            </a:lvl1pPr>
          </a:lstStyle>
          <a:p>
            <a:pPr defTabSz="778972">
              <a:defRPr/>
            </a:pPr>
            <a:fld id="{86CB4B4D-7CA3-9044-876B-883B54F8677D}" type="slidenum">
              <a:rPr lang="en-US" smtClean="0"/>
              <a:pPr defTabSz="778972">
                <a:defRPr/>
              </a:pPr>
              <a:t>‹#›</a:t>
            </a:fld>
            <a:endParaRPr lang="en-US" dirty="0"/>
          </a:p>
        </p:txBody>
      </p:sp>
      <p:sp>
        <p:nvSpPr>
          <p:cNvPr id="5" name="Body Level One…"/>
          <p:cNvSpPr txBox="1">
            <a:spLocks noGrp="1"/>
          </p:cNvSpPr>
          <p:nvPr>
            <p:ph type="body" idx="1"/>
          </p:nvPr>
        </p:nvSpPr>
        <p:spPr>
          <a:xfrm>
            <a:off x="762024" y="2222500"/>
            <a:ext cx="15816216" cy="6667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pPr marL="609630" marR="0" lvl="0" indent="-609630" algn="l" defTabSz="778972" rtl="0" eaLnBrk="1" fontAlgn="auto" latinLnBrk="0" hangingPunct="1">
              <a:lnSpc>
                <a:spcPct val="100000"/>
              </a:lnSpc>
              <a:spcBef>
                <a:spcPts val="5600"/>
              </a:spcBef>
              <a:spcAft>
                <a:spcPts val="0"/>
              </a:spcAft>
              <a:buClrTx/>
              <a:buSzPct val="75000"/>
              <a:buFont typeface="Helvetica Neue"/>
              <a:buChar char="•"/>
              <a:tabLst/>
              <a:defRPr/>
            </a:pPr>
            <a:r>
              <a:rPr kumimoji="0" lang="en-US" sz="4800" b="0" i="0" u="none" strike="noStrike" kern="0" cap="none" spc="0" normalizeH="0" baseline="0" noProof="0" dirty="0">
                <a:ln>
                  <a:noFill/>
                </a:ln>
                <a:solidFill>
                  <a:srgbClr val="747474"/>
                </a:solidFill>
                <a:effectLst/>
                <a:uLnTx/>
                <a:uFillTx/>
                <a:latin typeface="+mn-lt"/>
                <a:sym typeface="Helvetica Neue Light"/>
              </a:rPr>
              <a:t>Body Level One</a:t>
            </a:r>
          </a:p>
          <a:p>
            <a:pPr marL="1219261" marR="0" lvl="1" indent="-609630" algn="l" defTabSz="778972" rtl="0" eaLnBrk="1" fontAlgn="auto" latinLnBrk="0" hangingPunct="1">
              <a:lnSpc>
                <a:spcPct val="100000"/>
              </a:lnSpc>
              <a:spcBef>
                <a:spcPts val="5600"/>
              </a:spcBef>
              <a:spcAft>
                <a:spcPts val="0"/>
              </a:spcAft>
              <a:buClrTx/>
              <a:buSzPct val="75000"/>
              <a:buFont typeface="Helvetica Neue"/>
              <a:buChar char="•"/>
              <a:tabLst/>
              <a:defRPr/>
            </a:pPr>
            <a:r>
              <a:rPr kumimoji="0" lang="en-US" sz="4800" b="0" i="0" u="none" strike="noStrike" kern="0" cap="none" spc="0" normalizeH="0" baseline="0" noProof="0" dirty="0">
                <a:ln>
                  <a:noFill/>
                </a:ln>
                <a:solidFill>
                  <a:srgbClr val="747474"/>
                </a:solidFill>
                <a:effectLst/>
                <a:uLnTx/>
                <a:uFillTx/>
                <a:latin typeface="+mn-lt"/>
                <a:sym typeface="Helvetica Neue Light"/>
              </a:rPr>
              <a:t>Body Level Two</a:t>
            </a:r>
          </a:p>
          <a:p>
            <a:pPr marL="1828891" marR="0" lvl="2" indent="-609630" algn="l" defTabSz="778972" rtl="0" eaLnBrk="1" fontAlgn="auto" latinLnBrk="0" hangingPunct="1">
              <a:lnSpc>
                <a:spcPct val="100000"/>
              </a:lnSpc>
              <a:spcBef>
                <a:spcPts val="5600"/>
              </a:spcBef>
              <a:spcAft>
                <a:spcPts val="0"/>
              </a:spcAft>
              <a:buClrTx/>
              <a:buSzPct val="75000"/>
              <a:buFont typeface="Helvetica Neue"/>
              <a:buChar char="•"/>
              <a:tabLst/>
              <a:defRPr/>
            </a:pPr>
            <a:r>
              <a:rPr kumimoji="0" lang="en-US" sz="4800" b="0" i="0" u="none" strike="noStrike" kern="0" cap="none" spc="0" normalizeH="0" baseline="0" noProof="0" dirty="0">
                <a:ln>
                  <a:noFill/>
                </a:ln>
                <a:solidFill>
                  <a:srgbClr val="747474"/>
                </a:solidFill>
                <a:effectLst/>
                <a:uLnTx/>
                <a:uFillTx/>
                <a:latin typeface="+mn-lt"/>
                <a:sym typeface="Helvetica Neue Light"/>
              </a:rPr>
              <a:t>Body Level Three</a:t>
            </a:r>
          </a:p>
          <a:p>
            <a:pPr marL="2438522" marR="0" lvl="3" indent="-609630" algn="l" defTabSz="778972" rtl="0" eaLnBrk="1" fontAlgn="auto" latinLnBrk="0" hangingPunct="1">
              <a:lnSpc>
                <a:spcPct val="100000"/>
              </a:lnSpc>
              <a:spcBef>
                <a:spcPts val="5600"/>
              </a:spcBef>
              <a:spcAft>
                <a:spcPts val="0"/>
              </a:spcAft>
              <a:buClrTx/>
              <a:buSzPct val="75000"/>
              <a:buFont typeface="Helvetica Neue"/>
              <a:buChar char="•"/>
              <a:tabLst/>
              <a:defRPr/>
            </a:pPr>
            <a:r>
              <a:rPr kumimoji="0" lang="en-US" sz="4800" b="0" i="0" u="none" strike="noStrike" kern="0" cap="none" spc="0" normalizeH="0" baseline="0" noProof="0" dirty="0">
                <a:ln>
                  <a:noFill/>
                </a:ln>
                <a:solidFill>
                  <a:srgbClr val="747474"/>
                </a:solidFill>
                <a:effectLst/>
                <a:uLnTx/>
                <a:uFillTx/>
                <a:latin typeface="+mn-lt"/>
                <a:sym typeface="Helvetica Neue Light"/>
              </a:rPr>
              <a:t>Body Level Four</a:t>
            </a:r>
          </a:p>
          <a:p>
            <a:pPr marL="3048152" marR="0" lvl="4" indent="-609630" algn="l" defTabSz="778972" rtl="0" eaLnBrk="1" fontAlgn="auto" latinLnBrk="0" hangingPunct="1">
              <a:lnSpc>
                <a:spcPct val="100000"/>
              </a:lnSpc>
              <a:spcBef>
                <a:spcPts val="5600"/>
              </a:spcBef>
              <a:spcAft>
                <a:spcPts val="0"/>
              </a:spcAft>
              <a:buClrTx/>
              <a:buSzPct val="75000"/>
              <a:buFont typeface="Helvetica Neue"/>
              <a:buChar char="•"/>
              <a:tabLst/>
              <a:defRPr/>
            </a:pPr>
            <a:r>
              <a:rPr kumimoji="0" lang="en-US" sz="4800" b="0" i="0" u="none" strike="noStrike" kern="0" cap="none" spc="0" normalizeH="0" baseline="0" noProof="0" dirty="0">
                <a:ln>
                  <a:noFill/>
                </a:ln>
                <a:solidFill>
                  <a:srgbClr val="747474"/>
                </a:solidFill>
                <a:effectLst/>
                <a:uLnTx/>
                <a:uFillTx/>
                <a:latin typeface="+mn-lt"/>
                <a:sym typeface="Helvetica Neue Light"/>
              </a:rPr>
              <a:t>Body Level Five</a:t>
            </a:r>
          </a:p>
          <a:p>
            <a:endParaRPr dirty="0"/>
          </a:p>
        </p:txBody>
      </p:sp>
      <p:sp>
        <p:nvSpPr>
          <p:cNvPr id="6" name="Date Placeholder 5">
            <a:extLst>
              <a:ext uri="{FF2B5EF4-FFF2-40B4-BE49-F238E27FC236}">
                <a16:creationId xmlns:a16="http://schemas.microsoft.com/office/drawing/2014/main" id="{5CB43219-F884-41DB-B283-A70CA0B49119}"/>
              </a:ext>
            </a:extLst>
          </p:cNvPr>
          <p:cNvSpPr>
            <a:spLocks noGrp="1"/>
          </p:cNvSpPr>
          <p:nvPr>
            <p:ph type="dt" sz="half" idx="2"/>
          </p:nvPr>
        </p:nvSpPr>
        <p:spPr>
          <a:xfrm>
            <a:off x="1192213" y="9040813"/>
            <a:ext cx="3902075" cy="519112"/>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7" name="Footer Placeholder 6">
            <a:extLst>
              <a:ext uri="{FF2B5EF4-FFF2-40B4-BE49-F238E27FC236}">
                <a16:creationId xmlns:a16="http://schemas.microsoft.com/office/drawing/2014/main" id="{A8ECF46B-95A6-498E-8824-11716F5B3C28}"/>
              </a:ext>
            </a:extLst>
          </p:cNvPr>
          <p:cNvSpPr>
            <a:spLocks noGrp="1"/>
          </p:cNvSpPr>
          <p:nvPr>
            <p:ph type="ftr" sz="quarter" idx="3"/>
          </p:nvPr>
        </p:nvSpPr>
        <p:spPr>
          <a:xfrm>
            <a:off x="5743575" y="9040813"/>
            <a:ext cx="5853113" cy="519112"/>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Tree>
    <p:extLst>
      <p:ext uri="{BB962C8B-B14F-4D97-AF65-F5344CB8AC3E}">
        <p14:creationId xmlns:p14="http://schemas.microsoft.com/office/powerpoint/2010/main" val="792546460"/>
      </p:ext>
    </p:extLst>
  </p:cSld>
  <p:clrMap bg1="lt1" tx1="dk1" bg2="lt2" tx2="dk2" accent1="accent1" accent2="accent2" accent3="accent3" accent4="accent4" accent5="accent5" accent6="accent6" hlink="hlink" folHlink="folHlink"/>
  <p:sldLayoutIdLst>
    <p:sldLayoutId id="2147483695" r:id="rId1"/>
    <p:sldLayoutId id="2147483700" r:id="rId2"/>
    <p:sldLayoutId id="2147483696" r:id="rId3"/>
    <p:sldLayoutId id="2147483698" r:id="rId4"/>
    <p:sldLayoutId id="2147483699" r:id="rId5"/>
    <p:sldLayoutId id="2147483665" r:id="rId6"/>
    <p:sldLayoutId id="2147483666" r:id="rId7"/>
    <p:sldLayoutId id="2147483667" r:id="rId8"/>
    <p:sldLayoutId id="2147483668" r:id="rId9"/>
    <p:sldLayoutId id="2147483671" r:id="rId10"/>
    <p:sldLayoutId id="2147483672" r:id="rId11"/>
    <p:sldLayoutId id="2147483673" r:id="rId12"/>
    <p:sldLayoutId id="2147483674" r:id="rId13"/>
    <p:sldLayoutId id="2147483675" r:id="rId14"/>
    <p:sldLayoutId id="2147483676" r:id="rId15"/>
    <p:sldLayoutId id="2147483677" r:id="rId16"/>
    <p:sldLayoutId id="2147483662" r:id="rId17"/>
    <p:sldLayoutId id="2147483663" r:id="rId18"/>
    <p:sldLayoutId id="2147483697" r:id="rId19"/>
  </p:sldLayoutIdLst>
  <p:transition spd="med"/>
  <p:hf hdr="0" ftr="0" dt="0"/>
  <p:txStyles>
    <p:titleStyle>
      <a:lvl1pPr marL="0" marR="0" indent="0" algn="l" defTabSz="778972" rtl="0" latinLnBrk="0">
        <a:lnSpc>
          <a:spcPct val="100000"/>
        </a:lnSpc>
        <a:spcBef>
          <a:spcPts val="0"/>
        </a:spcBef>
        <a:spcAft>
          <a:spcPts val="0"/>
        </a:spcAft>
        <a:buClrTx/>
        <a:buSzTx/>
        <a:buFontTx/>
        <a:buNone/>
        <a:tabLst/>
        <a:defRPr sz="5600" b="0" i="0" u="none" strike="noStrike" cap="none" spc="0" baseline="0">
          <a:solidFill>
            <a:srgbClr val="0070C0"/>
          </a:solidFill>
          <a:uFillTx/>
          <a:latin typeface="Verdana" panose="020B0604030504040204" pitchFamily="34" charset="0"/>
          <a:ea typeface="Verdana" panose="020B0604030504040204" pitchFamily="34" charset="0"/>
          <a:cs typeface="+mn-cs"/>
          <a:sym typeface="Helvetica Neue Light"/>
        </a:defRPr>
      </a:lvl1pPr>
      <a:lvl2pPr marL="0" marR="0" indent="0" algn="l" defTabSz="778972" rtl="0" latinLnBrk="0">
        <a:lnSpc>
          <a:spcPct val="100000"/>
        </a:lnSpc>
        <a:spcBef>
          <a:spcPts val="0"/>
        </a:spcBef>
        <a:spcAft>
          <a:spcPts val="0"/>
        </a:spcAft>
        <a:buClrTx/>
        <a:buSzTx/>
        <a:buFontTx/>
        <a:buNone/>
        <a:tabLst/>
        <a:defRPr sz="5600" b="0" i="0" u="none" strike="noStrike" cap="none" spc="0" baseline="0">
          <a:solidFill>
            <a:srgbClr val="000000"/>
          </a:solidFill>
          <a:uFillTx/>
          <a:latin typeface="+mn-lt"/>
          <a:ea typeface="+mn-ea"/>
          <a:cs typeface="+mn-cs"/>
          <a:sym typeface="Helvetica Neue Light"/>
        </a:defRPr>
      </a:lvl2pPr>
      <a:lvl3pPr marL="0" marR="0" indent="0" algn="l" defTabSz="778972" rtl="0" latinLnBrk="0">
        <a:lnSpc>
          <a:spcPct val="100000"/>
        </a:lnSpc>
        <a:spcBef>
          <a:spcPts val="0"/>
        </a:spcBef>
        <a:spcAft>
          <a:spcPts val="0"/>
        </a:spcAft>
        <a:buClrTx/>
        <a:buSzTx/>
        <a:buFontTx/>
        <a:buNone/>
        <a:tabLst/>
        <a:defRPr sz="5600" b="0" i="0" u="none" strike="noStrike" cap="none" spc="0" baseline="0">
          <a:solidFill>
            <a:srgbClr val="000000"/>
          </a:solidFill>
          <a:uFillTx/>
          <a:latin typeface="+mn-lt"/>
          <a:ea typeface="+mn-ea"/>
          <a:cs typeface="+mn-cs"/>
          <a:sym typeface="Helvetica Neue Light"/>
        </a:defRPr>
      </a:lvl3pPr>
      <a:lvl4pPr marL="0" marR="0" indent="0" algn="l" defTabSz="778972" rtl="0" latinLnBrk="0">
        <a:lnSpc>
          <a:spcPct val="100000"/>
        </a:lnSpc>
        <a:spcBef>
          <a:spcPts val="0"/>
        </a:spcBef>
        <a:spcAft>
          <a:spcPts val="0"/>
        </a:spcAft>
        <a:buClrTx/>
        <a:buSzTx/>
        <a:buFontTx/>
        <a:buNone/>
        <a:tabLst/>
        <a:defRPr sz="5600" b="0" i="0" u="none" strike="noStrike" cap="none" spc="0" baseline="0">
          <a:solidFill>
            <a:srgbClr val="000000"/>
          </a:solidFill>
          <a:uFillTx/>
          <a:latin typeface="+mn-lt"/>
          <a:ea typeface="+mn-ea"/>
          <a:cs typeface="+mn-cs"/>
          <a:sym typeface="Helvetica Neue Light"/>
        </a:defRPr>
      </a:lvl4pPr>
      <a:lvl5pPr marL="0" marR="0" indent="0" algn="l" defTabSz="778972" rtl="0" latinLnBrk="0">
        <a:lnSpc>
          <a:spcPct val="100000"/>
        </a:lnSpc>
        <a:spcBef>
          <a:spcPts val="0"/>
        </a:spcBef>
        <a:spcAft>
          <a:spcPts val="0"/>
        </a:spcAft>
        <a:buClrTx/>
        <a:buSzTx/>
        <a:buFontTx/>
        <a:buNone/>
        <a:tabLst/>
        <a:defRPr sz="5600" b="0" i="0" u="none" strike="noStrike" cap="none" spc="0" baseline="0">
          <a:solidFill>
            <a:srgbClr val="000000"/>
          </a:solidFill>
          <a:uFillTx/>
          <a:latin typeface="+mn-lt"/>
          <a:ea typeface="+mn-ea"/>
          <a:cs typeface="+mn-cs"/>
          <a:sym typeface="Helvetica Neue Light"/>
        </a:defRPr>
      </a:lvl5pPr>
      <a:lvl6pPr marL="0" marR="0" indent="0" algn="l" defTabSz="778972" rtl="0" latinLnBrk="0">
        <a:lnSpc>
          <a:spcPct val="100000"/>
        </a:lnSpc>
        <a:spcBef>
          <a:spcPts val="0"/>
        </a:spcBef>
        <a:spcAft>
          <a:spcPts val="0"/>
        </a:spcAft>
        <a:buClrTx/>
        <a:buSzTx/>
        <a:buFontTx/>
        <a:buNone/>
        <a:tabLst/>
        <a:defRPr sz="5600" b="0" i="0" u="none" strike="noStrike" cap="none" spc="0" baseline="0">
          <a:solidFill>
            <a:srgbClr val="000000"/>
          </a:solidFill>
          <a:uFillTx/>
          <a:latin typeface="+mn-lt"/>
          <a:ea typeface="+mn-ea"/>
          <a:cs typeface="+mn-cs"/>
          <a:sym typeface="Helvetica Neue Light"/>
        </a:defRPr>
      </a:lvl6pPr>
      <a:lvl7pPr marL="0" marR="0" indent="0" algn="l" defTabSz="778972" rtl="0" latinLnBrk="0">
        <a:lnSpc>
          <a:spcPct val="100000"/>
        </a:lnSpc>
        <a:spcBef>
          <a:spcPts val="0"/>
        </a:spcBef>
        <a:spcAft>
          <a:spcPts val="0"/>
        </a:spcAft>
        <a:buClrTx/>
        <a:buSzTx/>
        <a:buFontTx/>
        <a:buNone/>
        <a:tabLst/>
        <a:defRPr sz="5600" b="0" i="0" u="none" strike="noStrike" cap="none" spc="0" baseline="0">
          <a:solidFill>
            <a:srgbClr val="000000"/>
          </a:solidFill>
          <a:uFillTx/>
          <a:latin typeface="+mn-lt"/>
          <a:ea typeface="+mn-ea"/>
          <a:cs typeface="+mn-cs"/>
          <a:sym typeface="Helvetica Neue Light"/>
        </a:defRPr>
      </a:lvl7pPr>
      <a:lvl8pPr marL="0" marR="0" indent="0" algn="l" defTabSz="778972" rtl="0" latinLnBrk="0">
        <a:lnSpc>
          <a:spcPct val="100000"/>
        </a:lnSpc>
        <a:spcBef>
          <a:spcPts val="0"/>
        </a:spcBef>
        <a:spcAft>
          <a:spcPts val="0"/>
        </a:spcAft>
        <a:buClrTx/>
        <a:buSzTx/>
        <a:buFontTx/>
        <a:buNone/>
        <a:tabLst/>
        <a:defRPr sz="5600" b="0" i="0" u="none" strike="noStrike" cap="none" spc="0" baseline="0">
          <a:solidFill>
            <a:srgbClr val="000000"/>
          </a:solidFill>
          <a:uFillTx/>
          <a:latin typeface="+mn-lt"/>
          <a:ea typeface="+mn-ea"/>
          <a:cs typeface="+mn-cs"/>
          <a:sym typeface="Helvetica Neue Light"/>
        </a:defRPr>
      </a:lvl8pPr>
      <a:lvl9pPr marL="0" marR="0" indent="0" algn="l" defTabSz="778972" rtl="0" latinLnBrk="0">
        <a:lnSpc>
          <a:spcPct val="100000"/>
        </a:lnSpc>
        <a:spcBef>
          <a:spcPts val="0"/>
        </a:spcBef>
        <a:spcAft>
          <a:spcPts val="0"/>
        </a:spcAft>
        <a:buClrTx/>
        <a:buSzTx/>
        <a:buFontTx/>
        <a:buNone/>
        <a:tabLst/>
        <a:defRPr sz="5600" b="0" i="0" u="none" strike="noStrike" cap="none" spc="0" baseline="0">
          <a:solidFill>
            <a:srgbClr val="000000"/>
          </a:solidFill>
          <a:uFillTx/>
          <a:latin typeface="+mn-lt"/>
          <a:ea typeface="+mn-ea"/>
          <a:cs typeface="+mn-cs"/>
          <a:sym typeface="Helvetica Neue Light"/>
        </a:defRPr>
      </a:lvl9pPr>
    </p:titleStyle>
    <p:bodyStyle>
      <a:lvl1pPr marL="609630" marR="0" indent="-609630" algn="l" defTabSz="778972" rtl="0" eaLnBrk="1" fontAlgn="auto" latinLnBrk="0" hangingPunct="1">
        <a:lnSpc>
          <a:spcPct val="100000"/>
        </a:lnSpc>
        <a:spcBef>
          <a:spcPts val="5600"/>
        </a:spcBef>
        <a:spcAft>
          <a:spcPts val="0"/>
        </a:spcAft>
        <a:buClrTx/>
        <a:buSzPct val="75000"/>
        <a:buFont typeface="Helvetica Neue"/>
        <a:buChar char="•"/>
        <a:tabLst/>
        <a:defRPr sz="4800" b="0" i="0" u="none" strike="noStrike" cap="none" spc="0" baseline="0">
          <a:solidFill>
            <a:srgbClr val="747474"/>
          </a:solidFill>
          <a:uFillTx/>
          <a:latin typeface="Calibri" panose="020F0502020204030204" pitchFamily="34" charset="0"/>
          <a:ea typeface="Verdana" panose="020B0604030504040204" pitchFamily="34" charset="0"/>
          <a:cs typeface="Calibri" panose="020F0502020204030204" pitchFamily="34" charset="0"/>
          <a:sym typeface="Helvetica Neue Light"/>
        </a:defRPr>
      </a:lvl1pPr>
      <a:lvl2pPr marL="1219261" marR="0" indent="-609630" algn="l" defTabSz="778972" rtl="0" eaLnBrk="1" fontAlgn="auto" latinLnBrk="0" hangingPunct="1">
        <a:lnSpc>
          <a:spcPct val="100000"/>
        </a:lnSpc>
        <a:spcBef>
          <a:spcPts val="5600"/>
        </a:spcBef>
        <a:spcAft>
          <a:spcPts val="0"/>
        </a:spcAft>
        <a:buClrTx/>
        <a:buSzPct val="75000"/>
        <a:buFont typeface="Helvetica Neue"/>
        <a:buChar char="•"/>
        <a:tabLst/>
        <a:defRPr sz="4800" b="0" i="0" u="none" strike="noStrike" cap="none" spc="0" baseline="0">
          <a:solidFill>
            <a:srgbClr val="747474"/>
          </a:solidFill>
          <a:uFillTx/>
          <a:latin typeface="Calibri" panose="020F0502020204030204" pitchFamily="34" charset="0"/>
          <a:ea typeface="Verdana" panose="020B0604030504040204" pitchFamily="34" charset="0"/>
          <a:cs typeface="Calibri" panose="020F0502020204030204" pitchFamily="34" charset="0"/>
          <a:sym typeface="Helvetica Neue Light"/>
        </a:defRPr>
      </a:lvl2pPr>
      <a:lvl3pPr marL="1828891" marR="0" indent="-609630" algn="l" defTabSz="778972" rtl="0" eaLnBrk="1" fontAlgn="auto" latinLnBrk="0" hangingPunct="1">
        <a:lnSpc>
          <a:spcPct val="100000"/>
        </a:lnSpc>
        <a:spcBef>
          <a:spcPts val="5600"/>
        </a:spcBef>
        <a:spcAft>
          <a:spcPts val="0"/>
        </a:spcAft>
        <a:buClrTx/>
        <a:buSzPct val="75000"/>
        <a:buFont typeface="Helvetica Neue"/>
        <a:buChar char="•"/>
        <a:tabLst/>
        <a:defRPr sz="4800" b="0" i="0" u="none" strike="noStrike" cap="none" spc="0" baseline="0">
          <a:solidFill>
            <a:srgbClr val="747474"/>
          </a:solidFill>
          <a:uFillTx/>
          <a:latin typeface="Calibri" panose="020F0502020204030204" pitchFamily="34" charset="0"/>
          <a:ea typeface="Verdana" panose="020B0604030504040204" pitchFamily="34" charset="0"/>
          <a:cs typeface="Calibri" panose="020F0502020204030204" pitchFamily="34" charset="0"/>
          <a:sym typeface="Helvetica Neue Light"/>
        </a:defRPr>
      </a:lvl3pPr>
      <a:lvl4pPr marL="2438522" marR="0" indent="-609630" algn="l" defTabSz="778972" rtl="0" eaLnBrk="1" fontAlgn="auto" latinLnBrk="0" hangingPunct="1">
        <a:lnSpc>
          <a:spcPct val="100000"/>
        </a:lnSpc>
        <a:spcBef>
          <a:spcPts val="5600"/>
        </a:spcBef>
        <a:spcAft>
          <a:spcPts val="0"/>
        </a:spcAft>
        <a:buClrTx/>
        <a:buSzPct val="75000"/>
        <a:buFont typeface="Helvetica Neue"/>
        <a:buChar char="•"/>
        <a:tabLst/>
        <a:defRPr sz="4800" b="0" i="0" u="none" strike="noStrike" cap="none" spc="0" baseline="0">
          <a:solidFill>
            <a:srgbClr val="747474"/>
          </a:solidFill>
          <a:uFillTx/>
          <a:latin typeface="Calibri" panose="020F0502020204030204" pitchFamily="34" charset="0"/>
          <a:ea typeface="Verdana" panose="020B0604030504040204" pitchFamily="34" charset="0"/>
          <a:cs typeface="Calibri" panose="020F0502020204030204" pitchFamily="34" charset="0"/>
          <a:sym typeface="Helvetica Neue Light"/>
        </a:defRPr>
      </a:lvl4pPr>
      <a:lvl5pPr marL="3048152" marR="0" indent="-609630" algn="l" defTabSz="778972" rtl="0" eaLnBrk="1" fontAlgn="auto" latinLnBrk="0" hangingPunct="1">
        <a:lnSpc>
          <a:spcPct val="100000"/>
        </a:lnSpc>
        <a:spcBef>
          <a:spcPts val="5600"/>
        </a:spcBef>
        <a:spcAft>
          <a:spcPts val="0"/>
        </a:spcAft>
        <a:buClrTx/>
        <a:buSzPct val="75000"/>
        <a:buFont typeface="Helvetica Neue"/>
        <a:buChar char="•"/>
        <a:tabLst/>
        <a:defRPr sz="4800" b="0" i="0" u="none" strike="noStrike" cap="none" spc="0" baseline="0">
          <a:solidFill>
            <a:srgbClr val="747474"/>
          </a:solidFill>
          <a:uFillTx/>
          <a:latin typeface="Calibri" panose="020F0502020204030204" pitchFamily="34" charset="0"/>
          <a:ea typeface="Verdana" panose="020B0604030504040204" pitchFamily="34" charset="0"/>
          <a:cs typeface="Calibri" panose="020F0502020204030204" pitchFamily="34" charset="0"/>
          <a:sym typeface="Helvetica Neue Light"/>
        </a:defRPr>
      </a:lvl5pPr>
      <a:lvl6pPr marL="3657783" marR="0" indent="-609630" algn="l" defTabSz="778972" rtl="0" latinLnBrk="0">
        <a:lnSpc>
          <a:spcPct val="100000"/>
        </a:lnSpc>
        <a:spcBef>
          <a:spcPts val="5600"/>
        </a:spcBef>
        <a:spcAft>
          <a:spcPts val="0"/>
        </a:spcAft>
        <a:buClrTx/>
        <a:buSzPct val="75000"/>
        <a:buFont typeface="Helvetica Neue"/>
        <a:buChar char="•"/>
        <a:tabLst/>
        <a:defRPr sz="4800" b="0" i="0" u="none" strike="noStrike" cap="none" spc="0" baseline="0">
          <a:solidFill>
            <a:srgbClr val="747474"/>
          </a:solidFill>
          <a:uFillTx/>
          <a:latin typeface="+mn-lt"/>
          <a:ea typeface="+mn-ea"/>
          <a:cs typeface="+mn-cs"/>
          <a:sym typeface="Helvetica Neue Light"/>
        </a:defRPr>
      </a:lvl6pPr>
      <a:lvl7pPr marL="4267413" marR="0" indent="-609630" algn="l" defTabSz="778972" rtl="0" latinLnBrk="0">
        <a:lnSpc>
          <a:spcPct val="100000"/>
        </a:lnSpc>
        <a:spcBef>
          <a:spcPts val="5600"/>
        </a:spcBef>
        <a:spcAft>
          <a:spcPts val="0"/>
        </a:spcAft>
        <a:buClrTx/>
        <a:buSzPct val="75000"/>
        <a:buFont typeface="Helvetica Neue"/>
        <a:buChar char="•"/>
        <a:tabLst/>
        <a:defRPr sz="4800" b="0" i="0" u="none" strike="noStrike" cap="none" spc="0" baseline="0">
          <a:solidFill>
            <a:srgbClr val="747474"/>
          </a:solidFill>
          <a:uFillTx/>
          <a:latin typeface="+mn-lt"/>
          <a:ea typeface="+mn-ea"/>
          <a:cs typeface="+mn-cs"/>
          <a:sym typeface="Helvetica Neue Light"/>
        </a:defRPr>
      </a:lvl7pPr>
      <a:lvl8pPr marL="4877044" marR="0" indent="-609630" algn="l" defTabSz="778972" rtl="0" latinLnBrk="0">
        <a:lnSpc>
          <a:spcPct val="100000"/>
        </a:lnSpc>
        <a:spcBef>
          <a:spcPts val="5600"/>
        </a:spcBef>
        <a:spcAft>
          <a:spcPts val="0"/>
        </a:spcAft>
        <a:buClrTx/>
        <a:buSzPct val="75000"/>
        <a:buFont typeface="Helvetica Neue"/>
        <a:buChar char="•"/>
        <a:tabLst/>
        <a:defRPr sz="4800" b="0" i="0" u="none" strike="noStrike" cap="none" spc="0" baseline="0">
          <a:solidFill>
            <a:srgbClr val="747474"/>
          </a:solidFill>
          <a:uFillTx/>
          <a:latin typeface="+mn-lt"/>
          <a:ea typeface="+mn-ea"/>
          <a:cs typeface="+mn-cs"/>
          <a:sym typeface="Helvetica Neue Light"/>
        </a:defRPr>
      </a:lvl8pPr>
      <a:lvl9pPr marL="5486674" marR="0" indent="-609630" algn="l" defTabSz="778972" rtl="0" latinLnBrk="0">
        <a:lnSpc>
          <a:spcPct val="100000"/>
        </a:lnSpc>
        <a:spcBef>
          <a:spcPts val="5600"/>
        </a:spcBef>
        <a:spcAft>
          <a:spcPts val="0"/>
        </a:spcAft>
        <a:buClrTx/>
        <a:buSzPct val="75000"/>
        <a:buFont typeface="Helvetica Neue"/>
        <a:buChar char="•"/>
        <a:tabLst/>
        <a:defRPr sz="4800" b="0" i="0" u="none" strike="noStrike" cap="none" spc="0" baseline="0">
          <a:solidFill>
            <a:srgbClr val="747474"/>
          </a:solidFill>
          <a:uFillTx/>
          <a:latin typeface="+mn-lt"/>
          <a:ea typeface="+mn-ea"/>
          <a:cs typeface="+mn-cs"/>
          <a:sym typeface="Helvetica Neue Light"/>
        </a:defRPr>
      </a:lvl9pPr>
    </p:bodyStyle>
    <p:otherStyle>
      <a:lvl1pPr marL="0" marR="0" indent="0" algn="r" defTabSz="778972" latinLnBrk="0">
        <a:lnSpc>
          <a:spcPct val="100000"/>
        </a:lnSpc>
        <a:spcBef>
          <a:spcPts val="0"/>
        </a:spcBef>
        <a:spcAft>
          <a:spcPts val="0"/>
        </a:spcAft>
        <a:buClrTx/>
        <a:buSzTx/>
        <a:buFontTx/>
        <a:buNone/>
        <a:tabLst/>
        <a:defRPr sz="1867" b="0" i="0" u="none" strike="noStrike" cap="none" spc="0" baseline="0">
          <a:solidFill>
            <a:schemeClr val="tx1"/>
          </a:solidFill>
          <a:uFillTx/>
          <a:latin typeface="+mn-lt"/>
          <a:ea typeface="+mn-ea"/>
          <a:cs typeface="+mn-cs"/>
          <a:sym typeface="Helvetica Neue"/>
        </a:defRPr>
      </a:lvl1pPr>
      <a:lvl2pPr marL="0" marR="0" indent="304815" algn="r" defTabSz="778972" latinLnBrk="0">
        <a:lnSpc>
          <a:spcPct val="100000"/>
        </a:lnSpc>
        <a:spcBef>
          <a:spcPts val="0"/>
        </a:spcBef>
        <a:spcAft>
          <a:spcPts val="0"/>
        </a:spcAft>
        <a:buClrTx/>
        <a:buSzTx/>
        <a:buFontTx/>
        <a:buNone/>
        <a:tabLst/>
        <a:defRPr sz="1867" b="0" i="0" u="none" strike="noStrike" cap="none" spc="0" baseline="0">
          <a:solidFill>
            <a:schemeClr val="tx1"/>
          </a:solidFill>
          <a:uFillTx/>
          <a:latin typeface="+mn-lt"/>
          <a:ea typeface="+mn-ea"/>
          <a:cs typeface="+mn-cs"/>
          <a:sym typeface="Helvetica Neue"/>
        </a:defRPr>
      </a:lvl2pPr>
      <a:lvl3pPr marL="0" marR="0" indent="609630" algn="r" defTabSz="778972" latinLnBrk="0">
        <a:lnSpc>
          <a:spcPct val="100000"/>
        </a:lnSpc>
        <a:spcBef>
          <a:spcPts val="0"/>
        </a:spcBef>
        <a:spcAft>
          <a:spcPts val="0"/>
        </a:spcAft>
        <a:buClrTx/>
        <a:buSzTx/>
        <a:buFontTx/>
        <a:buNone/>
        <a:tabLst/>
        <a:defRPr sz="1867" b="0" i="0" u="none" strike="noStrike" cap="none" spc="0" baseline="0">
          <a:solidFill>
            <a:schemeClr val="tx1"/>
          </a:solidFill>
          <a:uFillTx/>
          <a:latin typeface="+mn-lt"/>
          <a:ea typeface="+mn-ea"/>
          <a:cs typeface="+mn-cs"/>
          <a:sym typeface="Helvetica Neue"/>
        </a:defRPr>
      </a:lvl3pPr>
      <a:lvl4pPr marL="0" marR="0" indent="914446" algn="r" defTabSz="778972" latinLnBrk="0">
        <a:lnSpc>
          <a:spcPct val="100000"/>
        </a:lnSpc>
        <a:spcBef>
          <a:spcPts val="0"/>
        </a:spcBef>
        <a:spcAft>
          <a:spcPts val="0"/>
        </a:spcAft>
        <a:buClrTx/>
        <a:buSzTx/>
        <a:buFontTx/>
        <a:buNone/>
        <a:tabLst/>
        <a:defRPr sz="1867" b="0" i="0" u="none" strike="noStrike" cap="none" spc="0" baseline="0">
          <a:solidFill>
            <a:schemeClr val="tx1"/>
          </a:solidFill>
          <a:uFillTx/>
          <a:latin typeface="+mn-lt"/>
          <a:ea typeface="+mn-ea"/>
          <a:cs typeface="+mn-cs"/>
          <a:sym typeface="Helvetica Neue"/>
        </a:defRPr>
      </a:lvl4pPr>
      <a:lvl5pPr marL="0" marR="0" indent="1219261" algn="r" defTabSz="778972" latinLnBrk="0">
        <a:lnSpc>
          <a:spcPct val="100000"/>
        </a:lnSpc>
        <a:spcBef>
          <a:spcPts val="0"/>
        </a:spcBef>
        <a:spcAft>
          <a:spcPts val="0"/>
        </a:spcAft>
        <a:buClrTx/>
        <a:buSzTx/>
        <a:buFontTx/>
        <a:buNone/>
        <a:tabLst/>
        <a:defRPr sz="1867" b="0" i="0" u="none" strike="noStrike" cap="none" spc="0" baseline="0">
          <a:solidFill>
            <a:schemeClr val="tx1"/>
          </a:solidFill>
          <a:uFillTx/>
          <a:latin typeface="+mn-lt"/>
          <a:ea typeface="+mn-ea"/>
          <a:cs typeface="+mn-cs"/>
          <a:sym typeface="Helvetica Neue"/>
        </a:defRPr>
      </a:lvl5pPr>
      <a:lvl6pPr marL="0" marR="0" indent="1524076" algn="r" defTabSz="778972" latinLnBrk="0">
        <a:lnSpc>
          <a:spcPct val="100000"/>
        </a:lnSpc>
        <a:spcBef>
          <a:spcPts val="0"/>
        </a:spcBef>
        <a:spcAft>
          <a:spcPts val="0"/>
        </a:spcAft>
        <a:buClrTx/>
        <a:buSzTx/>
        <a:buFontTx/>
        <a:buNone/>
        <a:tabLst/>
        <a:defRPr sz="1867" b="0" i="0" u="none" strike="noStrike" cap="none" spc="0" baseline="0">
          <a:solidFill>
            <a:schemeClr val="tx1"/>
          </a:solidFill>
          <a:uFillTx/>
          <a:latin typeface="+mn-lt"/>
          <a:ea typeface="+mn-ea"/>
          <a:cs typeface="+mn-cs"/>
          <a:sym typeface="Helvetica Neue"/>
        </a:defRPr>
      </a:lvl6pPr>
      <a:lvl7pPr marL="0" marR="0" indent="1828891" algn="r" defTabSz="778972" latinLnBrk="0">
        <a:lnSpc>
          <a:spcPct val="100000"/>
        </a:lnSpc>
        <a:spcBef>
          <a:spcPts val="0"/>
        </a:spcBef>
        <a:spcAft>
          <a:spcPts val="0"/>
        </a:spcAft>
        <a:buClrTx/>
        <a:buSzTx/>
        <a:buFontTx/>
        <a:buNone/>
        <a:tabLst/>
        <a:defRPr sz="1867" b="0" i="0" u="none" strike="noStrike" cap="none" spc="0" baseline="0">
          <a:solidFill>
            <a:schemeClr val="tx1"/>
          </a:solidFill>
          <a:uFillTx/>
          <a:latin typeface="+mn-lt"/>
          <a:ea typeface="+mn-ea"/>
          <a:cs typeface="+mn-cs"/>
          <a:sym typeface="Helvetica Neue"/>
        </a:defRPr>
      </a:lvl7pPr>
      <a:lvl8pPr marL="0" marR="0" indent="2133707" algn="r" defTabSz="778972" latinLnBrk="0">
        <a:lnSpc>
          <a:spcPct val="100000"/>
        </a:lnSpc>
        <a:spcBef>
          <a:spcPts val="0"/>
        </a:spcBef>
        <a:spcAft>
          <a:spcPts val="0"/>
        </a:spcAft>
        <a:buClrTx/>
        <a:buSzTx/>
        <a:buFontTx/>
        <a:buNone/>
        <a:tabLst/>
        <a:defRPr sz="1867" b="0" i="0" u="none" strike="noStrike" cap="none" spc="0" baseline="0">
          <a:solidFill>
            <a:schemeClr val="tx1"/>
          </a:solidFill>
          <a:uFillTx/>
          <a:latin typeface="+mn-lt"/>
          <a:ea typeface="+mn-ea"/>
          <a:cs typeface="+mn-cs"/>
          <a:sym typeface="Helvetica Neue"/>
        </a:defRPr>
      </a:lvl8pPr>
      <a:lvl9pPr marL="0" marR="0" indent="2438522" algn="r" defTabSz="778972" latinLnBrk="0">
        <a:lnSpc>
          <a:spcPct val="100000"/>
        </a:lnSpc>
        <a:spcBef>
          <a:spcPts val="0"/>
        </a:spcBef>
        <a:spcAft>
          <a:spcPts val="0"/>
        </a:spcAft>
        <a:buClrTx/>
        <a:buSzTx/>
        <a:buFontTx/>
        <a:buNone/>
        <a:tabLst/>
        <a:defRPr sz="1867" b="0" i="0" u="none" strike="noStrike" cap="none" spc="0" baseline="0">
          <a:solidFill>
            <a:schemeClr val="tx1"/>
          </a:solidFill>
          <a:uFillTx/>
          <a:latin typeface="+mn-lt"/>
          <a:ea typeface="+mn-ea"/>
          <a:cs typeface="+mn-cs"/>
          <a:sym typeface="Helvetica Neue"/>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A693D0-8D27-4E39-AECC-4B89C78C92EC}"/>
              </a:ext>
            </a:extLst>
          </p:cNvPr>
          <p:cNvSpPr>
            <a:spLocks noGrp="1"/>
          </p:cNvSpPr>
          <p:nvPr>
            <p:ph type="title"/>
          </p:nvPr>
        </p:nvSpPr>
        <p:spPr>
          <a:xfrm>
            <a:off x="1192213" y="519113"/>
            <a:ext cx="14955837" cy="18859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41BF01E2-B75B-4201-93AD-A1BF91212638}"/>
              </a:ext>
            </a:extLst>
          </p:cNvPr>
          <p:cNvSpPr>
            <a:spLocks noGrp="1"/>
          </p:cNvSpPr>
          <p:nvPr>
            <p:ph type="body" idx="1"/>
          </p:nvPr>
        </p:nvSpPr>
        <p:spPr>
          <a:xfrm>
            <a:off x="1192213" y="2597150"/>
            <a:ext cx="14955837" cy="61880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45E8D6-5022-44D5-8C6C-FE6A86A716B5}"/>
              </a:ext>
            </a:extLst>
          </p:cNvPr>
          <p:cNvSpPr>
            <a:spLocks noGrp="1"/>
          </p:cNvSpPr>
          <p:nvPr>
            <p:ph type="dt" sz="half" idx="2"/>
          </p:nvPr>
        </p:nvSpPr>
        <p:spPr>
          <a:xfrm>
            <a:off x="1192213" y="9040813"/>
            <a:ext cx="3902075" cy="519112"/>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8E8BED48-0F05-45C3-A3F7-ADE23494D19A}"/>
              </a:ext>
            </a:extLst>
          </p:cNvPr>
          <p:cNvSpPr>
            <a:spLocks noGrp="1"/>
          </p:cNvSpPr>
          <p:nvPr>
            <p:ph type="ftr" sz="quarter" idx="3"/>
          </p:nvPr>
        </p:nvSpPr>
        <p:spPr>
          <a:xfrm>
            <a:off x="5743575" y="9040813"/>
            <a:ext cx="5853113" cy="519112"/>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F772153-8282-451F-978F-1E8BFA717E3B}"/>
              </a:ext>
            </a:extLst>
          </p:cNvPr>
          <p:cNvSpPr>
            <a:spLocks noGrp="1"/>
          </p:cNvSpPr>
          <p:nvPr>
            <p:ph type="sldNum" sz="quarter" idx="4"/>
          </p:nvPr>
        </p:nvSpPr>
        <p:spPr>
          <a:xfrm>
            <a:off x="12245975" y="9040813"/>
            <a:ext cx="3902075" cy="519112"/>
          </a:xfrm>
          <a:prstGeom prst="rect">
            <a:avLst/>
          </a:prstGeom>
        </p:spPr>
        <p:txBody>
          <a:bodyPr vert="horz" lIns="91440" tIns="45720" rIns="91440" bIns="45720" rtlCol="0" anchor="ctr"/>
          <a:lstStyle>
            <a:lvl1pPr algn="r">
              <a:defRPr sz="1200">
                <a:solidFill>
                  <a:schemeClr val="tx1">
                    <a:tint val="75000"/>
                  </a:schemeClr>
                </a:solidFill>
              </a:defRPr>
            </a:lvl1pPr>
          </a:lstStyle>
          <a:p>
            <a:fld id="{2F2D0DB0-D6BE-406F-9A1E-E824E66DBB62}" type="slidenum">
              <a:rPr lang="en-US" smtClean="0"/>
              <a:t>‹#›</a:t>
            </a:fld>
            <a:endParaRPr lang="en-US"/>
          </a:p>
        </p:txBody>
      </p:sp>
    </p:spTree>
    <p:extLst>
      <p:ext uri="{BB962C8B-B14F-4D97-AF65-F5344CB8AC3E}">
        <p14:creationId xmlns:p14="http://schemas.microsoft.com/office/powerpoint/2010/main" val="100770721"/>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3.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image" Target="../media/image5.jpeg"/><Relationship Id="rId7"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Layout" Target="../slideLayouts/slideLayout3.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CS 4530/5500:…"/>
          <p:cNvSpPr txBox="1">
            <a:spLocks noGrp="1"/>
          </p:cNvSpPr>
          <p:nvPr>
            <p:ph type="title"/>
          </p:nvPr>
        </p:nvSpPr>
        <p:spPr/>
        <p:txBody>
          <a:bodyPr>
            <a:normAutofit fontScale="90000"/>
          </a:bodyPr>
          <a:lstStyle/>
          <a:p>
            <a:br>
              <a:rPr lang="en-US" altLang="en-US" dirty="0">
                <a:sym typeface="Helvetica Neue" charset="0"/>
              </a:rPr>
            </a:br>
            <a:br>
              <a:rPr lang="en-US" altLang="en-US" dirty="0">
                <a:sym typeface="Helvetica Neue" charset="0"/>
              </a:rPr>
            </a:br>
            <a:r>
              <a:rPr lang="en-US" altLang="en-US" dirty="0">
                <a:sym typeface="Helvetica Neue" charset="0"/>
              </a:rPr>
              <a:t>CS 4350: Fundamentals of Software Engineering</a:t>
            </a:r>
            <a:br>
              <a:rPr lang="en-US" altLang="en-US" dirty="0">
                <a:sym typeface="Helvetica Neue" charset="0"/>
              </a:rPr>
            </a:br>
            <a:r>
              <a:rPr lang="en-US" altLang="en-US" dirty="0">
                <a:sym typeface="Helvetica Neue" charset="0"/>
              </a:rPr>
              <a:t>CS 5500: Foundations of Software Engineering</a:t>
            </a:r>
            <a:br>
              <a:rPr lang="en-US" altLang="en-US" dirty="0">
                <a:sym typeface="Helvetica Neue" charset="0"/>
              </a:rPr>
            </a:br>
            <a:br>
              <a:rPr lang="en-US" altLang="en-US" dirty="0">
                <a:sym typeface="Helvetica Neue" charset="0"/>
              </a:rPr>
            </a:br>
            <a:r>
              <a:rPr lang="en-US" altLang="en-US" dirty="0">
                <a:sym typeface="Helvetica Neue" charset="0"/>
              </a:rPr>
              <a:t>Lesson 1.1 Course Introduction</a:t>
            </a:r>
            <a:endParaRPr lang="en-US" dirty="0"/>
          </a:p>
        </p:txBody>
      </p:sp>
      <p:sp>
        <p:nvSpPr>
          <p:cNvPr id="145" name="Jon Bell, Frank Tip, Mitch Wand…"/>
          <p:cNvSpPr txBox="1">
            <a:spLocks noGrp="1"/>
          </p:cNvSpPr>
          <p:nvPr>
            <p:ph type="body" sz="quarter" idx="1"/>
          </p:nvPr>
        </p:nvSpPr>
        <p:spPr>
          <a:prstGeom prst="rect">
            <a:avLst/>
          </a:prstGeom>
        </p:spPr>
        <p:txBody>
          <a:bodyPr>
            <a:normAutofit fontScale="92500" lnSpcReduction="10000"/>
          </a:bodyPr>
          <a:lstStyle/>
          <a:p>
            <a:pPr>
              <a:defRPr>
                <a:solidFill>
                  <a:srgbClr val="000000"/>
                </a:solidFill>
              </a:defRPr>
            </a:pPr>
            <a:r>
              <a:rPr dirty="0"/>
              <a:t>Jon Bell, </a:t>
            </a:r>
            <a:r>
              <a:rPr lang="en-US" dirty="0"/>
              <a:t>John </a:t>
            </a:r>
            <a:r>
              <a:rPr lang="en-US" dirty="0" err="1"/>
              <a:t>Boyland</a:t>
            </a:r>
            <a:r>
              <a:rPr dirty="0"/>
              <a:t>, Mitch Wand</a:t>
            </a:r>
          </a:p>
          <a:p>
            <a:pPr>
              <a:defRPr>
                <a:solidFill>
                  <a:srgbClr val="000000"/>
                </a:solidFill>
              </a:defRPr>
            </a:pPr>
            <a:r>
              <a:rPr dirty="0"/>
              <a:t>Khoury College of Computer Sciences</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Approach"/>
          <p:cNvSpPr txBox="1">
            <a:spLocks noGrp="1"/>
          </p:cNvSpPr>
          <p:nvPr>
            <p:ph type="title"/>
          </p:nvPr>
        </p:nvSpPr>
        <p:spPr/>
        <p:txBody>
          <a:bodyPr/>
          <a:lstStyle>
            <a:lvl1pPr>
              <a:defRPr>
                <a:solidFill>
                  <a:srgbClr val="005493"/>
                </a:solidFill>
              </a:defRPr>
            </a:lvl1pPr>
          </a:lstStyle>
          <a:p>
            <a:r>
              <a:rPr lang="en-US" dirty="0">
                <a:solidFill>
                  <a:srgbClr val="0070C0"/>
                </a:solidFill>
              </a:rPr>
              <a:t>Technology</a:t>
            </a:r>
          </a:p>
        </p:txBody>
      </p:sp>
      <p:sp>
        <p:nvSpPr>
          <p:cNvPr id="218" name="first half of the course: emphasis on skills development…"/>
          <p:cNvSpPr txBox="1">
            <a:spLocks noGrp="1"/>
          </p:cNvSpPr>
          <p:nvPr>
            <p:ph type="body" idx="1"/>
          </p:nvPr>
        </p:nvSpPr>
        <p:spPr/>
        <p:txBody>
          <a:bodyPr/>
          <a:lstStyle/>
          <a:p>
            <a:r>
              <a:rPr lang="en-US" dirty="0"/>
              <a:t>TypeScript as implementation language</a:t>
            </a:r>
          </a:p>
          <a:p>
            <a:r>
              <a:rPr lang="en-US" dirty="0"/>
              <a:t>React for web pages</a:t>
            </a:r>
          </a:p>
          <a:p>
            <a:r>
              <a:rPr lang="en-US" dirty="0"/>
              <a:t>Chakra-UI for design elements</a:t>
            </a:r>
          </a:p>
          <a:p>
            <a:r>
              <a:rPr lang="en-US" dirty="0"/>
              <a:t>Visual Studio Code</a:t>
            </a:r>
          </a:p>
          <a:p>
            <a:r>
              <a:rPr lang="en-US" dirty="0"/>
              <a:t>+ git, etc...</a:t>
            </a:r>
          </a:p>
          <a:p>
            <a:endParaRPr lang="en-US" dirty="0"/>
          </a:p>
        </p:txBody>
      </p:sp>
      <p:sp>
        <p:nvSpPr>
          <p:cNvPr id="219" name="Slide Number"/>
          <p:cNvSpPr txBox="1">
            <a:spLocks noGrp="1"/>
          </p:cNvSpPr>
          <p:nvPr>
            <p:ph type="sldNum" sz="quarter" idx="2"/>
          </p:nvPr>
        </p:nvSpPr>
        <p:spPr/>
        <p:txBody>
          <a:bodyPr/>
          <a:lstStyle/>
          <a:p>
            <a:fld id="{86CB4B4D-7CA3-9044-876B-883B54F8677D}" type="slidenum">
              <a:rPr lang="en-US"/>
              <a:pPr/>
              <a:t>10</a:t>
            </a:fld>
            <a:endParaRPr lang="en-US"/>
          </a:p>
        </p:txBody>
      </p:sp>
      <p:sp>
        <p:nvSpPr>
          <p:cNvPr id="2" name="TextBox 1">
            <a:extLst>
              <a:ext uri="{FF2B5EF4-FFF2-40B4-BE49-F238E27FC236}">
                <a16:creationId xmlns:a16="http://schemas.microsoft.com/office/drawing/2014/main" id="{20CBB8C1-4EEC-4361-A1BE-A156920360A4}"/>
              </a:ext>
            </a:extLst>
          </p:cNvPr>
          <p:cNvSpPr txBox="1"/>
          <p:nvPr/>
        </p:nvSpPr>
        <p:spPr>
          <a:xfrm>
            <a:off x="12385040" y="330200"/>
            <a:ext cx="2529840" cy="1395254"/>
          </a:xfrm>
          <a:prstGeom prst="rect">
            <a:avLst/>
          </a:prstGeom>
          <a:solidFill>
            <a:srgbClr val="FFF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sz="2800" dirty="0">
                <a:latin typeface="Lucida Console" panose="020B0609040504020204" pitchFamily="49" charset="0"/>
              </a:rPr>
              <a:t>Too specific for now?</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Course Mechanics"/>
          <p:cNvSpPr txBox="1">
            <a:spLocks noGrp="1"/>
          </p:cNvSpPr>
          <p:nvPr>
            <p:ph type="title"/>
          </p:nvPr>
        </p:nvSpPr>
        <p:spPr/>
        <p:txBody>
          <a:bodyPr/>
          <a:lstStyle/>
          <a:p>
            <a:r>
              <a:rPr lang="en-US" dirty="0"/>
              <a:t>Course Mechanics</a:t>
            </a:r>
          </a:p>
        </p:txBody>
      </p:sp>
      <p:sp>
        <p:nvSpPr>
          <p:cNvPr id="184" name="See syllabus for all of the usual stuff…"/>
          <p:cNvSpPr txBox="1">
            <a:spLocks noGrp="1"/>
          </p:cNvSpPr>
          <p:nvPr>
            <p:ph type="body" idx="1"/>
          </p:nvPr>
        </p:nvSpPr>
        <p:spPr/>
        <p:txBody>
          <a:bodyPr>
            <a:normAutofit fontScale="85000" lnSpcReduction="10000"/>
          </a:bodyPr>
          <a:lstStyle/>
          <a:p>
            <a:r>
              <a:rPr lang="en-US" dirty="0"/>
              <a:t>Our goal is to provide a productive learning environment to both remote and on-the-ground students</a:t>
            </a:r>
          </a:p>
          <a:p>
            <a:r>
              <a:rPr lang="en-US" dirty="0"/>
              <a:t>“Flipped-Classroom” Model:</a:t>
            </a:r>
          </a:p>
          <a:p>
            <a:pPr lvl="1"/>
            <a:r>
              <a:rPr lang="en-US" dirty="0"/>
              <a:t>Lecture videos will be posted at start of week: watch videos before coming to class</a:t>
            </a:r>
          </a:p>
          <a:p>
            <a:pPr lvl="1"/>
            <a:r>
              <a:rPr lang="en-US" dirty="0"/>
              <a:t>During scheduled class time: discussion, activities. If you come in person, bring laptop and headphones</a:t>
            </a:r>
          </a:p>
          <a:p>
            <a:pPr lvl="1"/>
            <a:r>
              <a:rPr lang="en-US" dirty="0"/>
              <a:t>You are expected to come to class, either in person or remote.</a:t>
            </a:r>
          </a:p>
        </p:txBody>
      </p:sp>
      <p:sp>
        <p:nvSpPr>
          <p:cNvPr id="2" name="Slide Number Placeholder 1">
            <a:extLst>
              <a:ext uri="{FF2B5EF4-FFF2-40B4-BE49-F238E27FC236}">
                <a16:creationId xmlns:a16="http://schemas.microsoft.com/office/drawing/2014/main" id="{6DBF43BB-13F1-408A-8B9B-BE74663C72AB}"/>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11</a:t>
            </a:fld>
            <a:endParaRPr lang="en-US"/>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88666-5DA3-40C8-9AA2-091791EA54E1}"/>
              </a:ext>
            </a:extLst>
          </p:cNvPr>
          <p:cNvSpPr>
            <a:spLocks noGrp="1"/>
          </p:cNvSpPr>
          <p:nvPr>
            <p:ph type="title"/>
          </p:nvPr>
        </p:nvSpPr>
        <p:spPr/>
        <p:txBody>
          <a:bodyPr/>
          <a:lstStyle/>
          <a:p>
            <a:r>
              <a:rPr lang="en-US" dirty="0"/>
              <a:t>Pedagogy</a:t>
            </a:r>
          </a:p>
        </p:txBody>
      </p:sp>
      <p:sp>
        <p:nvSpPr>
          <p:cNvPr id="3" name="Text Placeholder 2">
            <a:extLst>
              <a:ext uri="{FF2B5EF4-FFF2-40B4-BE49-F238E27FC236}">
                <a16:creationId xmlns:a16="http://schemas.microsoft.com/office/drawing/2014/main" id="{6BCD052E-B691-4B7D-9784-B682D8DE5E44}"/>
              </a:ext>
            </a:extLst>
          </p:cNvPr>
          <p:cNvSpPr>
            <a:spLocks noGrp="1"/>
          </p:cNvSpPr>
          <p:nvPr>
            <p:ph type="body" idx="1"/>
          </p:nvPr>
        </p:nvSpPr>
        <p:spPr/>
        <p:txBody>
          <a:bodyPr>
            <a:normAutofit fontScale="92500" lnSpcReduction="10000"/>
          </a:bodyPr>
          <a:lstStyle/>
          <a:p>
            <a:r>
              <a:rPr lang="en-US" dirty="0"/>
              <a:t>We are big on "learning objectives"</a:t>
            </a:r>
          </a:p>
          <a:p>
            <a:r>
              <a:rPr lang="en-US" dirty="0"/>
              <a:t>A learning objective is something you should be able to do after completing the learning experience  (</a:t>
            </a:r>
            <a:r>
              <a:rPr lang="en-US" dirty="0" err="1"/>
              <a:t>lesson|homework|etc</a:t>
            </a:r>
            <a:r>
              <a:rPr lang="en-US" dirty="0"/>
              <a:t>.).</a:t>
            </a:r>
          </a:p>
          <a:p>
            <a:r>
              <a:rPr lang="en-US" dirty="0"/>
              <a:t>Every lesson and every homework will have explicit learning goals.</a:t>
            </a:r>
          </a:p>
          <a:p>
            <a:pPr lvl="1"/>
            <a:r>
              <a:rPr lang="en-US" dirty="0"/>
              <a:t>We will tell you these before and remind you of them afterwards</a:t>
            </a:r>
          </a:p>
        </p:txBody>
      </p:sp>
      <p:sp>
        <p:nvSpPr>
          <p:cNvPr id="4" name="TextBox 3">
            <a:extLst>
              <a:ext uri="{FF2B5EF4-FFF2-40B4-BE49-F238E27FC236}">
                <a16:creationId xmlns:a16="http://schemas.microsoft.com/office/drawing/2014/main" id="{6FC2DBE7-0462-4546-BCC6-8C9840F7A502}"/>
              </a:ext>
            </a:extLst>
          </p:cNvPr>
          <p:cNvSpPr txBox="1"/>
          <p:nvPr/>
        </p:nvSpPr>
        <p:spPr>
          <a:xfrm>
            <a:off x="13566914" y="6795604"/>
            <a:ext cx="2454966" cy="533479"/>
          </a:xfrm>
          <a:prstGeom prst="rect">
            <a:avLst/>
          </a:prstGeom>
          <a:solidFill>
            <a:schemeClr val="accent1">
              <a:lumMod val="20000"/>
              <a:lumOff val="8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2800" dirty="0">
                <a:latin typeface="Calibri" panose="020F0502020204030204" pitchFamily="34" charset="0"/>
                <a:cs typeface="Calibri" panose="020F0502020204030204" pitchFamily="34" charset="0"/>
              </a:rPr>
              <a:t>like Slide 3!</a:t>
            </a:r>
          </a:p>
        </p:txBody>
      </p:sp>
      <p:cxnSp>
        <p:nvCxnSpPr>
          <p:cNvPr id="6" name="Straight Arrow Connector 5">
            <a:extLst>
              <a:ext uri="{FF2B5EF4-FFF2-40B4-BE49-F238E27FC236}">
                <a16:creationId xmlns:a16="http://schemas.microsoft.com/office/drawing/2014/main" id="{065850BF-68D3-4C48-BB2B-3ACAF23C2071}"/>
              </a:ext>
            </a:extLst>
          </p:cNvPr>
          <p:cNvCxnSpPr>
            <a:stCxn id="4" idx="1"/>
          </p:cNvCxnSpPr>
          <p:nvPr/>
        </p:nvCxnSpPr>
        <p:spPr>
          <a:xfrm flipH="1" flipV="1">
            <a:off x="4989443" y="6957391"/>
            <a:ext cx="8577471" cy="104953"/>
          </a:xfrm>
          <a:prstGeom prst="straightConnector1">
            <a:avLst/>
          </a:prstGeom>
          <a:noFill/>
          <a:ln w="28575" cap="flat">
            <a:solidFill>
              <a:srgbClr val="ABABAB"/>
            </a:solidFill>
            <a:prstDash val="solid"/>
            <a:miter lim="400000"/>
            <a:tailEnd type="arrow" w="lg" len="lg"/>
          </a:ln>
          <a:effectLst/>
          <a:sp3d/>
        </p:spPr>
        <p:style>
          <a:lnRef idx="0">
            <a:scrgbClr r="0" g="0" b="0"/>
          </a:lnRef>
          <a:fillRef idx="0">
            <a:scrgbClr r="0" g="0" b="0"/>
          </a:fillRef>
          <a:effectRef idx="0">
            <a:scrgbClr r="0" g="0" b="0"/>
          </a:effectRef>
          <a:fontRef idx="none"/>
        </p:style>
      </p:cxnSp>
      <p:sp>
        <p:nvSpPr>
          <p:cNvPr id="7" name="Slide Number Placeholder 6">
            <a:extLst>
              <a:ext uri="{FF2B5EF4-FFF2-40B4-BE49-F238E27FC236}">
                <a16:creationId xmlns:a16="http://schemas.microsoft.com/office/drawing/2014/main" id="{A3D66CE6-1598-44D5-8420-6B2F70B524BC}"/>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12</a:t>
            </a:fld>
            <a:endParaRPr lang="en-US"/>
          </a:p>
        </p:txBody>
      </p:sp>
    </p:spTree>
    <p:extLst>
      <p:ext uri="{BB962C8B-B14F-4D97-AF65-F5344CB8AC3E}">
        <p14:creationId xmlns:p14="http://schemas.microsoft.com/office/powerpoint/2010/main" val="42308908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F8AAD-C000-4577-AEBC-F85F657FFE8C}"/>
              </a:ext>
            </a:extLst>
          </p:cNvPr>
          <p:cNvSpPr>
            <a:spLocks noGrp="1"/>
          </p:cNvSpPr>
          <p:nvPr>
            <p:ph type="title"/>
          </p:nvPr>
        </p:nvSpPr>
        <p:spPr/>
        <p:txBody>
          <a:bodyPr/>
          <a:lstStyle/>
          <a:p>
            <a:r>
              <a:rPr lang="en-US" dirty="0"/>
              <a:t>Course Requirements</a:t>
            </a:r>
          </a:p>
        </p:txBody>
      </p:sp>
      <p:sp>
        <p:nvSpPr>
          <p:cNvPr id="3" name="Text Placeholder 2">
            <a:extLst>
              <a:ext uri="{FF2B5EF4-FFF2-40B4-BE49-F238E27FC236}">
                <a16:creationId xmlns:a16="http://schemas.microsoft.com/office/drawing/2014/main" id="{3B13C7A6-A28D-4387-9F64-48979188D9B1}"/>
              </a:ext>
            </a:extLst>
          </p:cNvPr>
          <p:cNvSpPr>
            <a:spLocks noGrp="1"/>
          </p:cNvSpPr>
          <p:nvPr>
            <p:ph type="body" idx="1"/>
          </p:nvPr>
        </p:nvSpPr>
        <p:spPr/>
        <p:txBody>
          <a:bodyPr>
            <a:normAutofit fontScale="92500"/>
          </a:bodyPr>
          <a:lstStyle/>
          <a:p>
            <a:r>
              <a:rPr lang="en-US" dirty="0"/>
              <a:t>There will be </a:t>
            </a:r>
            <a:r>
              <a:rPr lang="en-US" strike="sngStrike" dirty="0"/>
              <a:t>three</a:t>
            </a:r>
            <a:r>
              <a:rPr lang="en-US" dirty="0"/>
              <a:t> programming assignments and a final project. You will complete the assignments individually, and the project in a group of 3 or 4. The overall grading breakdown is:</a:t>
            </a:r>
          </a:p>
          <a:p>
            <a:pPr lvl="1"/>
            <a:r>
              <a:rPr lang="en-US" dirty="0"/>
              <a:t>36% Programming Assignments</a:t>
            </a:r>
          </a:p>
          <a:p>
            <a:pPr lvl="1"/>
            <a:r>
              <a:rPr lang="en-US" dirty="0"/>
              <a:t>29% Final Project</a:t>
            </a:r>
          </a:p>
          <a:p>
            <a:pPr lvl="1"/>
            <a:r>
              <a:rPr lang="en-US" dirty="0"/>
              <a:t>10% </a:t>
            </a:r>
            <a:r>
              <a:rPr lang="en-US" dirty="0" err="1"/>
              <a:t>Quizes</a:t>
            </a:r>
            <a:r>
              <a:rPr lang="en-US" dirty="0"/>
              <a:t> and in-class activities</a:t>
            </a:r>
          </a:p>
          <a:p>
            <a:pPr lvl="1"/>
            <a:r>
              <a:rPr lang="en-US" dirty="0"/>
              <a:t>25% Final Exam</a:t>
            </a:r>
          </a:p>
        </p:txBody>
      </p:sp>
      <p:sp>
        <p:nvSpPr>
          <p:cNvPr id="4" name="TextBox 3">
            <a:extLst>
              <a:ext uri="{FF2B5EF4-FFF2-40B4-BE49-F238E27FC236}">
                <a16:creationId xmlns:a16="http://schemas.microsoft.com/office/drawing/2014/main" id="{1C7FD25B-1C6E-48D2-BA2F-659B391CE64E}"/>
              </a:ext>
            </a:extLst>
          </p:cNvPr>
          <p:cNvSpPr txBox="1"/>
          <p:nvPr/>
        </p:nvSpPr>
        <p:spPr>
          <a:xfrm>
            <a:off x="5208104" y="1708111"/>
            <a:ext cx="1480931" cy="533479"/>
          </a:xfrm>
          <a:prstGeom prst="rect">
            <a:avLst/>
          </a:prstGeom>
          <a:solidFill>
            <a:srgbClr val="FFF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sz="2800" dirty="0">
                <a:solidFill>
                  <a:srgbClr val="FF0000"/>
                </a:solidFill>
                <a:latin typeface="Lucida Console" panose="020B0609040504020204" pitchFamily="49" charset="0"/>
              </a:rPr>
              <a:t>four?</a:t>
            </a:r>
          </a:p>
        </p:txBody>
      </p:sp>
      <p:sp>
        <p:nvSpPr>
          <p:cNvPr id="6" name="Rectangle 5">
            <a:extLst>
              <a:ext uri="{FF2B5EF4-FFF2-40B4-BE49-F238E27FC236}">
                <a16:creationId xmlns:a16="http://schemas.microsoft.com/office/drawing/2014/main" id="{BCB11912-1F54-44B0-8202-AE7B7C3C904E}"/>
              </a:ext>
            </a:extLst>
          </p:cNvPr>
          <p:cNvSpPr/>
          <p:nvPr/>
        </p:nvSpPr>
        <p:spPr>
          <a:xfrm>
            <a:off x="11745966" y="4876800"/>
            <a:ext cx="4064648" cy="3046988"/>
          </a:xfrm>
          <a:prstGeom prst="rect">
            <a:avLst/>
          </a:prstGeom>
          <a:solidFill>
            <a:srgbClr val="FFFF00"/>
          </a:solidFill>
        </p:spPr>
        <p:txBody>
          <a:bodyPr wrap="square" lIns="91440" tIns="45720" rIns="91440" bIns="45720">
            <a:spAutoFit/>
          </a:bodyPr>
          <a:lstStyle/>
          <a:p>
            <a:pPr algn="ctr"/>
            <a:r>
              <a:rPr lang="en-US" sz="9600" b="1" cap="none" spc="50" dirty="0">
                <a:ln w="9525" cmpd="sng">
                  <a:solidFill>
                    <a:schemeClr val="accent1"/>
                  </a:solidFill>
                  <a:prstDash val="solid"/>
                </a:ln>
                <a:solidFill>
                  <a:srgbClr val="C00000"/>
                </a:solidFill>
                <a:effectLst>
                  <a:glow rad="38100">
                    <a:schemeClr val="accent1">
                      <a:alpha val="40000"/>
                    </a:schemeClr>
                  </a:glow>
                </a:effectLst>
              </a:rPr>
              <a:t>to be refined</a:t>
            </a:r>
          </a:p>
        </p:txBody>
      </p:sp>
      <p:sp>
        <p:nvSpPr>
          <p:cNvPr id="7" name="Slide Number Placeholder 6">
            <a:extLst>
              <a:ext uri="{FF2B5EF4-FFF2-40B4-BE49-F238E27FC236}">
                <a16:creationId xmlns:a16="http://schemas.microsoft.com/office/drawing/2014/main" id="{C3226C9D-2553-4272-88E2-CE134DEACCAB}"/>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13</a:t>
            </a:fld>
            <a:endParaRPr lang="en-US"/>
          </a:p>
        </p:txBody>
      </p:sp>
    </p:spTree>
    <p:extLst>
      <p:ext uri="{BB962C8B-B14F-4D97-AF65-F5344CB8AC3E}">
        <p14:creationId xmlns:p14="http://schemas.microsoft.com/office/powerpoint/2010/main" val="3191866407"/>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Grade Appeal Policy"/>
          <p:cNvSpPr txBox="1">
            <a:spLocks noGrp="1"/>
          </p:cNvSpPr>
          <p:nvPr>
            <p:ph type="title"/>
          </p:nvPr>
        </p:nvSpPr>
        <p:spPr/>
        <p:txBody>
          <a:bodyPr/>
          <a:lstStyle>
            <a:lvl1pPr>
              <a:defRPr>
                <a:solidFill>
                  <a:srgbClr val="005493"/>
                </a:solidFill>
              </a:defRPr>
            </a:lvl1pPr>
          </a:lstStyle>
          <a:p>
            <a:r>
              <a:rPr lang="en-US" dirty="0">
                <a:solidFill>
                  <a:srgbClr val="0070C0"/>
                </a:solidFill>
              </a:rPr>
              <a:t>Grade Appeal Policy</a:t>
            </a:r>
          </a:p>
        </p:txBody>
      </p:sp>
      <p:sp>
        <p:nvSpPr>
          <p:cNvPr id="254" name="scores for homeworks/projects/midterms will be final two weeks after it has been returned to you"/>
          <p:cNvSpPr txBox="1">
            <a:spLocks noGrp="1"/>
          </p:cNvSpPr>
          <p:nvPr>
            <p:ph type="body" idx="1"/>
          </p:nvPr>
        </p:nvSpPr>
        <p:spPr/>
        <p:txBody>
          <a:bodyPr>
            <a:normAutofit fontScale="85000" lnSpcReduction="20000"/>
          </a:bodyPr>
          <a:lstStyle>
            <a:lvl1pPr>
              <a:defRPr>
                <a:solidFill>
                  <a:srgbClr val="000000"/>
                </a:solidFill>
              </a:defRPr>
            </a:lvl1pPr>
          </a:lstStyle>
          <a:p>
            <a:r>
              <a:rPr lang="en-US" dirty="0"/>
              <a:t>If you have concerns regarding the grading of your work, please let us know right away by opening a regrade request in </a:t>
            </a:r>
            <a:r>
              <a:rPr lang="en-US" dirty="0" err="1"/>
              <a:t>GradeScope</a:t>
            </a:r>
            <a:r>
              <a:rPr lang="en-US" dirty="0"/>
              <a:t>. </a:t>
            </a:r>
          </a:p>
          <a:p>
            <a:pPr lvl="1"/>
            <a:r>
              <a:rPr lang="en-US" dirty="0"/>
              <a:t>Do not post on Piazza or email your TA or instructor </a:t>
            </a:r>
          </a:p>
          <a:p>
            <a:pPr lvl="1"/>
            <a:r>
              <a:rPr lang="en-US" dirty="0" err="1"/>
              <a:t>GradeScope</a:t>
            </a:r>
            <a:r>
              <a:rPr lang="en-US" dirty="0"/>
              <a:t> provides an interface that allows us to review all regrade requests in one place. </a:t>
            </a:r>
          </a:p>
          <a:p>
            <a:pPr lvl="1"/>
            <a:r>
              <a:rPr lang="en-US" dirty="0"/>
              <a:t>All regrade requests must be submitted within 7 days from your receipt of the graded work.</a:t>
            </a:r>
          </a:p>
          <a:p>
            <a:pPr lvl="1"/>
            <a:r>
              <a:rPr lang="en-US" dirty="0"/>
              <a:t>If your regrade request is closed and you feel that the response was not satisfactory, you may appeal to the instructor via email within 48 hours </a:t>
            </a:r>
          </a:p>
        </p:txBody>
      </p:sp>
      <p:sp>
        <p:nvSpPr>
          <p:cNvPr id="255" name="Slide Number"/>
          <p:cNvSpPr txBox="1">
            <a:spLocks noGrp="1"/>
          </p:cNvSpPr>
          <p:nvPr>
            <p:ph type="sldNum" sz="quarter" idx="2"/>
          </p:nvPr>
        </p:nvSpPr>
        <p:spPr/>
        <p:txBody>
          <a:bodyPr/>
          <a:lstStyle/>
          <a:p>
            <a:fld id="{86CB4B4D-7CA3-9044-876B-883B54F8677D}" type="slidenum">
              <a:rPr lang="en-US"/>
              <a:pPr/>
              <a:t>14</a:t>
            </a:fld>
            <a:endParaRPr lang="en-US"/>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Late Policy"/>
          <p:cNvSpPr txBox="1">
            <a:spLocks noGrp="1"/>
          </p:cNvSpPr>
          <p:nvPr>
            <p:ph type="title"/>
          </p:nvPr>
        </p:nvSpPr>
        <p:spPr/>
        <p:txBody>
          <a:bodyPr/>
          <a:lstStyle>
            <a:lvl1pPr>
              <a:defRPr>
                <a:solidFill>
                  <a:srgbClr val="005493"/>
                </a:solidFill>
              </a:defRPr>
            </a:lvl1pPr>
          </a:lstStyle>
          <a:p>
            <a:r>
              <a:rPr lang="en-US" dirty="0">
                <a:solidFill>
                  <a:srgbClr val="0070C0"/>
                </a:solidFill>
              </a:rPr>
              <a:t>Late Policy</a:t>
            </a:r>
          </a:p>
        </p:txBody>
      </p:sp>
      <p:sp>
        <p:nvSpPr>
          <p:cNvPr id="258" name="Your work is late if it is not turned in by the deadline. The official clock is the time on the submission tool (github.ccs.neu.edu).…"/>
          <p:cNvSpPr txBox="1">
            <a:spLocks noGrp="1"/>
          </p:cNvSpPr>
          <p:nvPr>
            <p:ph type="body" idx="1"/>
          </p:nvPr>
        </p:nvSpPr>
        <p:spPr/>
        <p:txBody>
          <a:bodyPr>
            <a:normAutofit fontScale="92500" lnSpcReduction="10000"/>
          </a:bodyPr>
          <a:lstStyle/>
          <a:p>
            <a:r>
              <a:rPr lang="en-US" dirty="0"/>
              <a:t>Your work is late if it is not turned in by the deadline. </a:t>
            </a:r>
          </a:p>
          <a:p>
            <a:pPr lvl="1"/>
            <a:r>
              <a:rPr lang="en-US" dirty="0"/>
              <a:t>10% will be deducted for late HW assignments will turned in within 24 hours after the due date </a:t>
            </a:r>
          </a:p>
          <a:p>
            <a:pPr lvl="1"/>
            <a:r>
              <a:rPr lang="en-US" dirty="0"/>
              <a:t>HW assignments submitted more than 24 hours late will receive a zero.</a:t>
            </a:r>
          </a:p>
          <a:p>
            <a:pPr lvl="1"/>
            <a:r>
              <a:rPr lang="en-US" dirty="0"/>
              <a:t>If you're worried about being busy around the time of a HW submission, please plan ahead and get started </a:t>
            </a:r>
            <a:r>
              <a:rPr lang="en-US"/>
              <a:t>early.</a:t>
            </a:r>
            <a:endParaRPr lang="en-US" dirty="0"/>
          </a:p>
        </p:txBody>
      </p:sp>
      <p:sp>
        <p:nvSpPr>
          <p:cNvPr id="259" name="Slide Number"/>
          <p:cNvSpPr txBox="1">
            <a:spLocks noGrp="1"/>
          </p:cNvSpPr>
          <p:nvPr>
            <p:ph type="sldNum" sz="quarter" idx="2"/>
          </p:nvPr>
        </p:nvSpPr>
        <p:spPr/>
        <p:txBody>
          <a:bodyPr/>
          <a:lstStyle/>
          <a:p>
            <a:fld id="{86CB4B4D-7CA3-9044-876B-883B54F8677D}" type="slidenum">
              <a:rPr lang="en-US"/>
              <a:pPr/>
              <a:t>15</a:t>
            </a:fld>
            <a:endParaRPr lang="en-US"/>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D8E7C-85CF-4AF5-8090-304D54E13733}"/>
              </a:ext>
            </a:extLst>
          </p:cNvPr>
          <p:cNvSpPr>
            <a:spLocks noGrp="1"/>
          </p:cNvSpPr>
          <p:nvPr>
            <p:ph type="title"/>
          </p:nvPr>
        </p:nvSpPr>
        <p:spPr/>
        <p:txBody>
          <a:bodyPr/>
          <a:lstStyle/>
          <a:p>
            <a:r>
              <a:rPr lang="en-US" dirty="0"/>
              <a:t>Academic Integrity (1)</a:t>
            </a:r>
          </a:p>
        </p:txBody>
      </p:sp>
      <p:sp>
        <p:nvSpPr>
          <p:cNvPr id="3" name="Text Placeholder 2">
            <a:extLst>
              <a:ext uri="{FF2B5EF4-FFF2-40B4-BE49-F238E27FC236}">
                <a16:creationId xmlns:a16="http://schemas.microsoft.com/office/drawing/2014/main" id="{F3F41972-2455-48E2-B0C8-0C2FD08B1049}"/>
              </a:ext>
            </a:extLst>
          </p:cNvPr>
          <p:cNvSpPr>
            <a:spLocks noGrp="1"/>
          </p:cNvSpPr>
          <p:nvPr>
            <p:ph type="body" idx="1"/>
          </p:nvPr>
        </p:nvSpPr>
        <p:spPr/>
        <p:txBody>
          <a:bodyPr>
            <a:normAutofit fontScale="70000" lnSpcReduction="20000"/>
          </a:bodyPr>
          <a:lstStyle/>
          <a:p>
            <a:r>
              <a:rPr lang="en-US" dirty="0"/>
              <a:t>Students must work individually on all homework assignments.</a:t>
            </a:r>
          </a:p>
          <a:p>
            <a:r>
              <a:rPr lang="en-US" dirty="0"/>
              <a:t>We encourage you to have high-level discussions with other students in the class about the assignments, however, we require that when you turn in an assignment, it is only your work. That is, copying any part of another student's assignment is strictly prohibited.</a:t>
            </a:r>
          </a:p>
          <a:p>
            <a:r>
              <a:rPr lang="en-US" dirty="0"/>
              <a:t>If you steal someone else's work, you fail the class.</a:t>
            </a:r>
          </a:p>
          <a:p>
            <a:r>
              <a:rPr lang="en-US" dirty="0"/>
              <a:t>You are responsible for protecting your work. If someone uses your work, with or without your permission, you fail the class.</a:t>
            </a:r>
          </a:p>
        </p:txBody>
      </p:sp>
      <p:sp>
        <p:nvSpPr>
          <p:cNvPr id="4" name="Slide Number Placeholder 3">
            <a:extLst>
              <a:ext uri="{FF2B5EF4-FFF2-40B4-BE49-F238E27FC236}">
                <a16:creationId xmlns:a16="http://schemas.microsoft.com/office/drawing/2014/main" id="{34D72AC8-7059-4398-976F-9B0E0D6DABC0}"/>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16</a:t>
            </a:fld>
            <a:endParaRPr lang="en-US"/>
          </a:p>
        </p:txBody>
      </p:sp>
      <p:sp>
        <p:nvSpPr>
          <p:cNvPr id="5" name="TextBox 4">
            <a:extLst>
              <a:ext uri="{FF2B5EF4-FFF2-40B4-BE49-F238E27FC236}">
                <a16:creationId xmlns:a16="http://schemas.microsoft.com/office/drawing/2014/main" id="{16454074-D0B1-40FE-BBEE-B6DC3F4AB68F}"/>
              </a:ext>
            </a:extLst>
          </p:cNvPr>
          <p:cNvSpPr txBox="1"/>
          <p:nvPr/>
        </p:nvSpPr>
        <p:spPr>
          <a:xfrm>
            <a:off x="13258800" y="3473053"/>
            <a:ext cx="3708400" cy="1395254"/>
          </a:xfrm>
          <a:prstGeom prst="rect">
            <a:avLst/>
          </a:prstGeom>
          <a:solidFill>
            <a:srgbClr val="FFF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sz="2800" dirty="0">
                <a:latin typeface="Calibri" panose="020F0502020204030204" pitchFamily="34" charset="0"/>
                <a:cs typeface="Calibri" panose="020F0502020204030204" pitchFamily="34" charset="0"/>
              </a:rPr>
              <a:t>I think we need to have a longer discussion about what this means.</a:t>
            </a:r>
          </a:p>
        </p:txBody>
      </p:sp>
    </p:spTree>
    <p:extLst>
      <p:ext uri="{BB962C8B-B14F-4D97-AF65-F5344CB8AC3E}">
        <p14:creationId xmlns:p14="http://schemas.microsoft.com/office/powerpoint/2010/main" val="4223183005"/>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E9E53-F40E-46F3-8B32-BE0138F441B1}"/>
              </a:ext>
            </a:extLst>
          </p:cNvPr>
          <p:cNvSpPr>
            <a:spLocks noGrp="1"/>
          </p:cNvSpPr>
          <p:nvPr>
            <p:ph type="title"/>
          </p:nvPr>
        </p:nvSpPr>
        <p:spPr/>
        <p:txBody>
          <a:bodyPr/>
          <a:lstStyle/>
          <a:p>
            <a:r>
              <a:rPr lang="en-US" dirty="0"/>
              <a:t>Academic Integrity (2)</a:t>
            </a:r>
          </a:p>
        </p:txBody>
      </p:sp>
      <p:sp>
        <p:nvSpPr>
          <p:cNvPr id="3" name="Text Placeholder 2">
            <a:extLst>
              <a:ext uri="{FF2B5EF4-FFF2-40B4-BE49-F238E27FC236}">
                <a16:creationId xmlns:a16="http://schemas.microsoft.com/office/drawing/2014/main" id="{9BD682CD-7D52-49E3-A660-C4CB4A35F3AD}"/>
              </a:ext>
            </a:extLst>
          </p:cNvPr>
          <p:cNvSpPr>
            <a:spLocks noGrp="1"/>
          </p:cNvSpPr>
          <p:nvPr>
            <p:ph type="body" idx="1"/>
          </p:nvPr>
        </p:nvSpPr>
        <p:spPr/>
        <p:txBody>
          <a:bodyPr>
            <a:normAutofit fontScale="85000" lnSpcReduction="20000"/>
          </a:bodyPr>
          <a:lstStyle/>
          <a:p>
            <a:r>
              <a:rPr lang="en-US" dirty="0"/>
              <a:t>You are free to reuse small snippets of example code found on the Internet (e.g. via </a:t>
            </a:r>
            <a:r>
              <a:rPr lang="en-US" dirty="0" err="1"/>
              <a:t>StackOverflow</a:t>
            </a:r>
            <a:r>
              <a:rPr lang="en-US" dirty="0"/>
              <a:t>) provided that it is attributed. </a:t>
            </a:r>
          </a:p>
          <a:p>
            <a:r>
              <a:rPr lang="en-US" dirty="0"/>
              <a:t>If you are concerned that by reusing and attributing that copied code it may appear that you didn't complete the assignment yourself, then please raise a discussion with the instructor.</a:t>
            </a:r>
          </a:p>
          <a:p>
            <a:r>
              <a:rPr lang="en-US" dirty="0"/>
              <a:t> If you are in doubt whether using others' work is allowed, you should assume that it is NOT allowed unless the instructors confirm otherwise.</a:t>
            </a:r>
          </a:p>
          <a:p>
            <a:endParaRPr lang="en-US" dirty="0"/>
          </a:p>
        </p:txBody>
      </p:sp>
      <p:sp>
        <p:nvSpPr>
          <p:cNvPr id="4" name="Slide Number Placeholder 3">
            <a:extLst>
              <a:ext uri="{FF2B5EF4-FFF2-40B4-BE49-F238E27FC236}">
                <a16:creationId xmlns:a16="http://schemas.microsoft.com/office/drawing/2014/main" id="{B061B1C6-5E6F-4408-9C79-8B3E2C5DE989}"/>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17</a:t>
            </a:fld>
            <a:endParaRPr lang="en-US"/>
          </a:p>
        </p:txBody>
      </p:sp>
    </p:spTree>
    <p:extLst>
      <p:ext uri="{BB962C8B-B14F-4D97-AF65-F5344CB8AC3E}">
        <p14:creationId xmlns:p14="http://schemas.microsoft.com/office/powerpoint/2010/main" val="1665633817"/>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DF7AD-1809-4173-85DB-C6679D1D1171}"/>
              </a:ext>
            </a:extLst>
          </p:cNvPr>
          <p:cNvSpPr>
            <a:spLocks noGrp="1"/>
          </p:cNvSpPr>
          <p:nvPr>
            <p:ph type="title"/>
          </p:nvPr>
        </p:nvSpPr>
        <p:spPr/>
        <p:txBody>
          <a:bodyPr/>
          <a:lstStyle/>
          <a:p>
            <a:r>
              <a:rPr lang="en-US" dirty="0"/>
              <a:t>Review</a:t>
            </a:r>
          </a:p>
        </p:txBody>
      </p:sp>
      <p:sp>
        <p:nvSpPr>
          <p:cNvPr id="3" name="Text Placeholder 2">
            <a:extLst>
              <a:ext uri="{FF2B5EF4-FFF2-40B4-BE49-F238E27FC236}">
                <a16:creationId xmlns:a16="http://schemas.microsoft.com/office/drawing/2014/main" id="{2DC04701-46F5-4631-A66B-9AC1D5520E14}"/>
              </a:ext>
            </a:extLst>
          </p:cNvPr>
          <p:cNvSpPr>
            <a:spLocks noGrp="1"/>
          </p:cNvSpPr>
          <p:nvPr>
            <p:ph type="body" idx="1"/>
          </p:nvPr>
        </p:nvSpPr>
        <p:spPr/>
        <p:txBody>
          <a:bodyPr/>
          <a:lstStyle/>
          <a:p>
            <a:r>
              <a:rPr lang="en-US" dirty="0"/>
              <a:t>Now that you've studied this lesson, you should be able to:</a:t>
            </a:r>
          </a:p>
          <a:p>
            <a:pPr lvl="1" fontAlgn="base"/>
            <a:r>
              <a:rPr lang="en-US" dirty="0"/>
              <a:t>Explain what SE is and why it’s important</a:t>
            </a:r>
          </a:p>
          <a:p>
            <a:pPr lvl="1" fontAlgn="base"/>
            <a:r>
              <a:rPr lang="en-US" dirty="0"/>
              <a:t>List your weekly obligations as a student</a:t>
            </a:r>
          </a:p>
          <a:p>
            <a:pPr lvl="1" fontAlgn="base"/>
            <a:r>
              <a:rPr lang="en-US" dirty="0"/>
              <a:t>List the requirements for completing the course</a:t>
            </a:r>
          </a:p>
          <a:p>
            <a:endParaRPr lang="en-US" dirty="0"/>
          </a:p>
        </p:txBody>
      </p:sp>
      <p:sp>
        <p:nvSpPr>
          <p:cNvPr id="4" name="Slide Number Placeholder 3">
            <a:extLst>
              <a:ext uri="{FF2B5EF4-FFF2-40B4-BE49-F238E27FC236}">
                <a16:creationId xmlns:a16="http://schemas.microsoft.com/office/drawing/2014/main" id="{9A834773-9D4D-43DB-BE71-9B7317CC3980}"/>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18</a:t>
            </a:fld>
            <a:endParaRPr lang="en-US"/>
          </a:p>
        </p:txBody>
      </p:sp>
      <p:sp>
        <p:nvSpPr>
          <p:cNvPr id="5" name="Arrow: Pentagon 4">
            <a:extLst>
              <a:ext uri="{FF2B5EF4-FFF2-40B4-BE49-F238E27FC236}">
                <a16:creationId xmlns:a16="http://schemas.microsoft.com/office/drawing/2014/main" id="{71CDC5C4-0AF2-47FC-950A-3566EE6A5DC4}"/>
              </a:ext>
            </a:extLst>
          </p:cNvPr>
          <p:cNvSpPr/>
          <p:nvPr/>
        </p:nvSpPr>
        <p:spPr>
          <a:xfrm flipH="1">
            <a:off x="12107863" y="4019630"/>
            <a:ext cx="5232400" cy="2872581"/>
          </a:xfrm>
          <a:prstGeom prst="homePlate">
            <a:avLst>
              <a:gd name="adj" fmla="val 35145"/>
            </a:avLst>
          </a:prstGeom>
          <a:solidFill>
            <a:srgbClr val="92D05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defTabSz="584200" rtl="0" fontAlgn="auto" latinLnBrk="0" hangingPunct="0">
              <a:lnSpc>
                <a:spcPct val="100000"/>
              </a:lnSpc>
              <a:spcBef>
                <a:spcPts val="0"/>
              </a:spcBef>
              <a:spcAft>
                <a:spcPts val="0"/>
              </a:spcAft>
              <a:buClrTx/>
              <a:buSzTx/>
              <a:buFontTx/>
              <a:buNone/>
              <a:tabLst/>
            </a:pPr>
            <a:r>
              <a:rPr lang="en-US" dirty="0">
                <a:solidFill>
                  <a:schemeClr val="tx1"/>
                </a:solidFill>
              </a:rPr>
              <a:t>We told you we were going to list the learning objectives at the beginning and the end of each lesson!</a:t>
            </a:r>
            <a:endParaRPr kumimoji="0" lang="en-US" sz="3600" b="0" i="0" u="none" strike="noStrike" cap="none" spc="0" normalizeH="0" baseline="0" dirty="0">
              <a:ln>
                <a:noFill/>
              </a:ln>
              <a:solidFill>
                <a:schemeClr val="tx1"/>
              </a:solidFill>
              <a:effectLst/>
              <a:uFillTx/>
              <a:sym typeface="Helvetica Neue Light"/>
            </a:endParaRPr>
          </a:p>
        </p:txBody>
      </p:sp>
    </p:spTree>
    <p:extLst>
      <p:ext uri="{BB962C8B-B14F-4D97-AF65-F5344CB8AC3E}">
        <p14:creationId xmlns:p14="http://schemas.microsoft.com/office/powerpoint/2010/main" val="2798469173"/>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782C9-1CF8-40AE-A725-0968E5F17117}"/>
              </a:ext>
            </a:extLst>
          </p:cNvPr>
          <p:cNvSpPr>
            <a:spLocks noGrp="1"/>
          </p:cNvSpPr>
          <p:nvPr>
            <p:ph type="title"/>
          </p:nvPr>
        </p:nvSpPr>
        <p:spPr/>
        <p:txBody>
          <a:bodyPr/>
          <a:lstStyle/>
          <a:p>
            <a:r>
              <a:rPr lang="en-US" dirty="0">
                <a:solidFill>
                  <a:srgbClr val="0070C0"/>
                </a:solidFill>
              </a:rPr>
              <a:t>OK, now let’s get down to work!</a:t>
            </a:r>
          </a:p>
        </p:txBody>
      </p:sp>
      <p:sp>
        <p:nvSpPr>
          <p:cNvPr id="4" name="Text Placeholder 3">
            <a:extLst>
              <a:ext uri="{FF2B5EF4-FFF2-40B4-BE49-F238E27FC236}">
                <a16:creationId xmlns:a16="http://schemas.microsoft.com/office/drawing/2014/main" id="{219D61F8-F8AD-4DBB-8160-3A2A2DFCA287}"/>
              </a:ext>
            </a:extLst>
          </p:cNvPr>
          <p:cNvSpPr>
            <a:spLocks noGrp="1"/>
          </p:cNvSpPr>
          <p:nvPr>
            <p:ph type="body" idx="1"/>
          </p:nvPr>
        </p:nvSpPr>
        <p:spPr/>
        <p:txBody>
          <a:bodyPr/>
          <a:lstStyle/>
          <a:p>
            <a:r>
              <a:rPr lang="en-US" dirty="0"/>
              <a:t>In our next lesson, we'll learn about </a:t>
            </a:r>
          </a:p>
        </p:txBody>
      </p:sp>
      <p:sp>
        <p:nvSpPr>
          <p:cNvPr id="3" name="Slide Number Placeholder 2">
            <a:extLst>
              <a:ext uri="{FF2B5EF4-FFF2-40B4-BE49-F238E27FC236}">
                <a16:creationId xmlns:a16="http://schemas.microsoft.com/office/drawing/2014/main" id="{E8071048-C09E-4AA0-A373-2A42FFDB91FE}"/>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19</a:t>
            </a:fld>
            <a:endParaRPr lang="en-US"/>
          </a:p>
        </p:txBody>
      </p:sp>
    </p:spTree>
    <p:extLst>
      <p:ext uri="{BB962C8B-B14F-4D97-AF65-F5344CB8AC3E}">
        <p14:creationId xmlns:p14="http://schemas.microsoft.com/office/powerpoint/2010/main" val="743338977"/>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eaching Assistants"/>
          <p:cNvSpPr txBox="1">
            <a:spLocks noGrp="1"/>
          </p:cNvSpPr>
          <p:nvPr>
            <p:ph type="title"/>
          </p:nvPr>
        </p:nvSpPr>
        <p:spPr>
          <a:prstGeom prst="rect">
            <a:avLst/>
          </a:prstGeom>
        </p:spPr>
        <p:txBody>
          <a:bodyPr/>
          <a:lstStyle>
            <a:lvl1pPr>
              <a:defRPr>
                <a:solidFill>
                  <a:srgbClr val="005493"/>
                </a:solidFill>
              </a:defRPr>
            </a:lvl1pPr>
          </a:lstStyle>
          <a:p>
            <a:r>
              <a:rPr lang="en-US" dirty="0"/>
              <a:t>Instructors</a:t>
            </a:r>
            <a:endParaRPr dirty="0"/>
          </a:p>
        </p:txBody>
      </p:sp>
      <p:sp>
        <p:nvSpPr>
          <p:cNvPr id="138" name="Slide Number"/>
          <p:cNvSpPr txBox="1">
            <a:spLocks noGrp="1"/>
          </p:cNvSpPr>
          <p:nvPr>
            <p:ph type="sldNum" sz="quarter" idx="2"/>
          </p:nvPr>
        </p:nvSpPr>
        <p:spPr>
          <a:xfrm>
            <a:off x="22130550" y="9109686"/>
            <a:ext cx="235642" cy="38991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a:t>
            </a:fld>
            <a:endParaRPr/>
          </a:p>
        </p:txBody>
      </p:sp>
      <p:pic>
        <p:nvPicPr>
          <p:cNvPr id="8" name="Picture 2">
            <a:extLst>
              <a:ext uri="{FF2B5EF4-FFF2-40B4-BE49-F238E27FC236}">
                <a16:creationId xmlns:a16="http://schemas.microsoft.com/office/drawing/2014/main" id="{C41A76B9-2C76-4580-A2E3-C5B45C5885A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08831" y="2789794"/>
            <a:ext cx="4101306" cy="4101306"/>
          </a:xfrm>
          <a:prstGeom prst="rect">
            <a:avLst/>
          </a:prstGeom>
          <a:noFill/>
          <a:extLst>
            <a:ext uri="{909E8E84-426E-40DD-AFC4-6F175D3DCCD1}">
              <a14:hiddenFill xmlns:a14="http://schemas.microsoft.com/office/drawing/2010/main">
                <a:solidFill>
                  <a:srgbClr val="FFFFFF"/>
                </a:solidFill>
              </a14:hiddenFill>
            </a:ext>
          </a:extLst>
        </p:spPr>
      </p:pic>
      <p:pic>
        <p:nvPicPr>
          <p:cNvPr id="9" name="IMG_5509.jpeg" descr="IMG_5509.jpeg">
            <a:extLst>
              <a:ext uri="{FF2B5EF4-FFF2-40B4-BE49-F238E27FC236}">
                <a16:creationId xmlns:a16="http://schemas.microsoft.com/office/drawing/2014/main" id="{AD459D4D-1C7C-43C4-9D61-8EB4894662B2}"/>
              </a:ext>
            </a:extLst>
          </p:cNvPr>
          <p:cNvPicPr>
            <a:picLocks noChangeAspect="1"/>
          </p:cNvPicPr>
          <p:nvPr/>
        </p:nvPicPr>
        <p:blipFill rotWithShape="1">
          <a:blip r:embed="rId3"/>
          <a:srcRect r="23587"/>
          <a:stretch/>
        </p:blipFill>
        <p:spPr>
          <a:xfrm>
            <a:off x="11132166" y="2789795"/>
            <a:ext cx="4101306" cy="4174011"/>
          </a:xfrm>
          <a:prstGeom prst="rect">
            <a:avLst/>
          </a:prstGeom>
          <a:ln w="12700">
            <a:miter lim="400000"/>
          </a:ln>
        </p:spPr>
      </p:pic>
      <p:pic>
        <p:nvPicPr>
          <p:cNvPr id="10" name="Picture 4" descr="[Mitch 2007-12]">
            <a:extLst>
              <a:ext uri="{FF2B5EF4-FFF2-40B4-BE49-F238E27FC236}">
                <a16:creationId xmlns:a16="http://schemas.microsoft.com/office/drawing/2014/main" id="{1D9765B5-3C73-4797-A776-47F1903B923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88516" y="2789795"/>
            <a:ext cx="3598286" cy="417401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1AF1A5E-CF2C-4F6C-AD06-8F79A5F94003}"/>
              </a:ext>
            </a:extLst>
          </p:cNvPr>
          <p:cNvSpPr txBox="1"/>
          <p:nvPr/>
        </p:nvSpPr>
        <p:spPr>
          <a:xfrm>
            <a:off x="2037107" y="7962598"/>
            <a:ext cx="3101103" cy="7114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67735" tIns="67735" rIns="67735" bIns="67735" numCol="1" spcCol="38100" rtlCol="0" anchor="ctr">
            <a:spAutoFit/>
          </a:bodyPr>
          <a:lstStyle/>
          <a:p>
            <a:r>
              <a:rPr lang="en-US" sz="3734" dirty="0">
                <a:latin typeface="Calibri" panose="020F0502020204030204" pitchFamily="34" charset="0"/>
                <a:cs typeface="Calibri" panose="020F0502020204030204" pitchFamily="34" charset="0"/>
              </a:rPr>
              <a:t>Mitch Wand     </a:t>
            </a:r>
          </a:p>
        </p:txBody>
      </p:sp>
      <p:sp>
        <p:nvSpPr>
          <p:cNvPr id="14" name="TextBox 13">
            <a:extLst>
              <a:ext uri="{FF2B5EF4-FFF2-40B4-BE49-F238E27FC236}">
                <a16:creationId xmlns:a16="http://schemas.microsoft.com/office/drawing/2014/main" id="{1A2C6B78-75B5-4B9F-94DD-D71A7F3DFA6F}"/>
              </a:ext>
            </a:extLst>
          </p:cNvPr>
          <p:cNvSpPr txBox="1"/>
          <p:nvPr/>
        </p:nvSpPr>
        <p:spPr>
          <a:xfrm>
            <a:off x="11632268" y="7962598"/>
            <a:ext cx="3101103" cy="7114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67735" tIns="67735" rIns="67735" bIns="67735" numCol="1" spcCol="38100" rtlCol="0" anchor="ctr">
            <a:spAutoFit/>
          </a:bodyPr>
          <a:lstStyle/>
          <a:p>
            <a:r>
              <a:rPr lang="en-US" sz="3734" dirty="0">
                <a:latin typeface="Calibri" panose="020F0502020204030204" pitchFamily="34" charset="0"/>
                <a:cs typeface="Calibri" panose="020F0502020204030204" pitchFamily="34" charset="0"/>
              </a:rPr>
              <a:t>Jonathan Bell</a:t>
            </a:r>
          </a:p>
        </p:txBody>
      </p:sp>
      <p:sp>
        <p:nvSpPr>
          <p:cNvPr id="15" name="TextBox 14">
            <a:extLst>
              <a:ext uri="{FF2B5EF4-FFF2-40B4-BE49-F238E27FC236}">
                <a16:creationId xmlns:a16="http://schemas.microsoft.com/office/drawing/2014/main" id="{418EBC79-D586-4EF1-9F65-B76A9E709F75}"/>
              </a:ext>
            </a:extLst>
          </p:cNvPr>
          <p:cNvSpPr txBox="1"/>
          <p:nvPr/>
        </p:nvSpPr>
        <p:spPr>
          <a:xfrm>
            <a:off x="6678452" y="7962598"/>
            <a:ext cx="3101103" cy="7114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67735" tIns="67735" rIns="67735" bIns="67735" numCol="1" spcCol="38100" rtlCol="0" anchor="ctr">
            <a:spAutoFit/>
          </a:bodyPr>
          <a:lstStyle/>
          <a:p>
            <a:r>
              <a:rPr lang="en-US" sz="3734" dirty="0">
                <a:latin typeface="Calibri" panose="020F0502020204030204" pitchFamily="34" charset="0"/>
                <a:cs typeface="Calibri" panose="020F0502020204030204" pitchFamily="34" charset="0"/>
              </a:rPr>
              <a:t>Frank Tip</a:t>
            </a:r>
          </a:p>
        </p:txBody>
      </p:sp>
      <p:sp>
        <p:nvSpPr>
          <p:cNvPr id="2" name="Cross 1">
            <a:extLst>
              <a:ext uri="{FF2B5EF4-FFF2-40B4-BE49-F238E27FC236}">
                <a16:creationId xmlns:a16="http://schemas.microsoft.com/office/drawing/2014/main" id="{36954A4F-5A35-410B-921B-6816F2BBC977}"/>
              </a:ext>
            </a:extLst>
          </p:cNvPr>
          <p:cNvSpPr/>
          <p:nvPr/>
        </p:nvSpPr>
        <p:spPr>
          <a:xfrm rot="2707361">
            <a:off x="6567549" y="2786563"/>
            <a:ext cx="3428043" cy="3474050"/>
          </a:xfrm>
          <a:prstGeom prst="plus">
            <a:avLst>
              <a:gd name="adj" fmla="val 41364"/>
            </a:avLst>
          </a:prstGeom>
          <a:solidFill>
            <a:srgbClr val="FFF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FFFFFF"/>
              </a:solidFill>
              <a:effectLst/>
              <a:uFillTx/>
              <a:latin typeface="+mn-lt"/>
              <a:ea typeface="+mn-ea"/>
              <a:cs typeface="+mn-cs"/>
              <a:sym typeface="Helvetica Neue Light"/>
            </a:endParaRPr>
          </a:p>
        </p:txBody>
      </p:sp>
    </p:spTree>
    <p:extLst>
      <p:ext uri="{BB962C8B-B14F-4D97-AF65-F5344CB8AC3E}">
        <p14:creationId xmlns:p14="http://schemas.microsoft.com/office/powerpoint/2010/main" val="3774186933"/>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Teaching Assistants"/>
          <p:cNvSpPr txBox="1">
            <a:spLocks noGrp="1"/>
          </p:cNvSpPr>
          <p:nvPr>
            <p:ph type="title"/>
          </p:nvPr>
        </p:nvSpPr>
        <p:spPr>
          <a:prstGeom prst="rect">
            <a:avLst/>
          </a:prstGeom>
        </p:spPr>
        <p:txBody>
          <a:bodyPr/>
          <a:lstStyle/>
          <a:p>
            <a:r>
              <a:rPr lang="en-US" dirty="0">
                <a:solidFill>
                  <a:srgbClr val="0070C0"/>
                </a:solidFill>
              </a:rPr>
              <a:t>Teaching Assistants</a:t>
            </a:r>
            <a:endParaRPr dirty="0">
              <a:solidFill>
                <a:srgbClr val="0070C0"/>
              </a:solidFill>
            </a:endParaRPr>
          </a:p>
        </p:txBody>
      </p:sp>
      <p:pic>
        <p:nvPicPr>
          <p:cNvPr id="166" name="Alexi Turcotte.jpg" descr="Alexi Turcotte.jpg"/>
          <p:cNvPicPr>
            <a:picLocks noChangeAspect="1"/>
          </p:cNvPicPr>
          <p:nvPr/>
        </p:nvPicPr>
        <p:blipFill>
          <a:blip r:embed="rId2"/>
          <a:srcRect t="21560" r="24157" b="21560"/>
          <a:stretch>
            <a:fillRect/>
          </a:stretch>
        </p:blipFill>
        <p:spPr>
          <a:xfrm>
            <a:off x="753164" y="2564190"/>
            <a:ext cx="2896608" cy="2896498"/>
          </a:xfrm>
          <a:prstGeom prst="rect">
            <a:avLst/>
          </a:prstGeom>
          <a:ln w="12700">
            <a:miter lim="400000"/>
          </a:ln>
        </p:spPr>
      </p:pic>
      <p:pic>
        <p:nvPicPr>
          <p:cNvPr id="167" name="Jake Feinbaum.jpeg" descr="Jake Feinbaum.jpeg"/>
          <p:cNvPicPr>
            <a:picLocks noChangeAspect="1"/>
          </p:cNvPicPr>
          <p:nvPr/>
        </p:nvPicPr>
        <p:blipFill>
          <a:blip r:embed="rId3"/>
          <a:srcRect t="20592" b="4199"/>
          <a:stretch>
            <a:fillRect/>
          </a:stretch>
        </p:blipFill>
        <p:spPr>
          <a:xfrm>
            <a:off x="10244150" y="2564190"/>
            <a:ext cx="2896470" cy="2899484"/>
          </a:xfrm>
          <a:prstGeom prst="rect">
            <a:avLst/>
          </a:prstGeom>
          <a:ln w="12700">
            <a:miter lim="400000"/>
          </a:ln>
        </p:spPr>
      </p:pic>
      <p:pic>
        <p:nvPicPr>
          <p:cNvPr id="168" name="Magnus Frennberg.png" descr="Magnus Frennberg.png"/>
          <p:cNvPicPr>
            <a:picLocks noChangeAspect="1"/>
          </p:cNvPicPr>
          <p:nvPr/>
        </p:nvPicPr>
        <p:blipFill>
          <a:blip r:embed="rId4"/>
          <a:stretch>
            <a:fillRect/>
          </a:stretch>
        </p:blipFill>
        <p:spPr>
          <a:xfrm>
            <a:off x="4111912" y="6295975"/>
            <a:ext cx="3133892" cy="3007453"/>
          </a:xfrm>
          <a:prstGeom prst="rect">
            <a:avLst/>
          </a:prstGeom>
          <a:ln w="12700">
            <a:miter lim="400000"/>
          </a:ln>
        </p:spPr>
      </p:pic>
      <p:pic>
        <p:nvPicPr>
          <p:cNvPr id="169" name="Prajakta Rodrigues.jpg" descr="Prajakta Rodrigues.jpg"/>
          <p:cNvPicPr>
            <a:picLocks noChangeAspect="1"/>
          </p:cNvPicPr>
          <p:nvPr/>
        </p:nvPicPr>
        <p:blipFill>
          <a:blip r:embed="rId5"/>
          <a:srcRect l="23324" t="21089" r="26785" b="33188"/>
          <a:stretch>
            <a:fillRect/>
          </a:stretch>
        </p:blipFill>
        <p:spPr>
          <a:xfrm>
            <a:off x="7134852" y="2587897"/>
            <a:ext cx="2814991" cy="2813049"/>
          </a:xfrm>
          <a:prstGeom prst="rect">
            <a:avLst/>
          </a:prstGeom>
          <a:ln w="12700">
            <a:miter lim="400000"/>
          </a:ln>
        </p:spPr>
      </p:pic>
      <p:pic>
        <p:nvPicPr>
          <p:cNvPr id="171" name="Satyajit Gokhale.jpg" descr="Satyajit Gokhale.jpg"/>
          <p:cNvPicPr>
            <a:picLocks noChangeAspect="1"/>
          </p:cNvPicPr>
          <p:nvPr/>
        </p:nvPicPr>
        <p:blipFill>
          <a:blip r:embed="rId6"/>
          <a:srcRect/>
          <a:stretch>
            <a:fillRect/>
          </a:stretch>
        </p:blipFill>
        <p:spPr>
          <a:xfrm>
            <a:off x="778127" y="6295974"/>
            <a:ext cx="2896607" cy="2860437"/>
          </a:xfrm>
          <a:prstGeom prst="rect">
            <a:avLst/>
          </a:prstGeom>
          <a:ln w="12700">
            <a:miter lim="400000"/>
          </a:ln>
        </p:spPr>
      </p:pic>
      <p:pic>
        <p:nvPicPr>
          <p:cNvPr id="172" name="Weijie Deng.jpeg" descr="Weijie Deng.jpeg"/>
          <p:cNvPicPr>
            <a:picLocks noChangeAspect="1"/>
          </p:cNvPicPr>
          <p:nvPr/>
        </p:nvPicPr>
        <p:blipFill>
          <a:blip r:embed="rId7"/>
          <a:srcRect l="9093" t="11518" r="9093" b="26878"/>
          <a:stretch>
            <a:fillRect/>
          </a:stretch>
        </p:blipFill>
        <p:spPr>
          <a:xfrm>
            <a:off x="7589380" y="6346352"/>
            <a:ext cx="2896396" cy="2906810"/>
          </a:xfrm>
          <a:prstGeom prst="rect">
            <a:avLst/>
          </a:prstGeom>
          <a:ln w="12700">
            <a:miter lim="400000"/>
          </a:ln>
        </p:spPr>
      </p:pic>
      <p:sp>
        <p:nvSpPr>
          <p:cNvPr id="174" name="Alexi Turcotte"/>
          <p:cNvSpPr txBox="1"/>
          <p:nvPr/>
        </p:nvSpPr>
        <p:spPr>
          <a:xfrm>
            <a:off x="1195096" y="5444547"/>
            <a:ext cx="2012589" cy="4669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6125" tIns="36125" rIns="36125" bIns="36125" anchor="ctr">
            <a:spAutoFit/>
          </a:bodyPr>
          <a:lstStyle/>
          <a:p>
            <a:r>
              <a:rPr sz="2560"/>
              <a:t>Alexi Turcotte</a:t>
            </a:r>
          </a:p>
        </p:txBody>
      </p:sp>
      <p:sp>
        <p:nvSpPr>
          <p:cNvPr id="175" name="Weijie (Ben) Deng"/>
          <p:cNvSpPr txBox="1"/>
          <p:nvPr/>
        </p:nvSpPr>
        <p:spPr>
          <a:xfrm>
            <a:off x="7730790" y="9321865"/>
            <a:ext cx="2613716" cy="4669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6125" tIns="36125" rIns="36125" bIns="36125" anchor="ctr">
            <a:spAutoFit/>
          </a:bodyPr>
          <a:lstStyle/>
          <a:p>
            <a:r>
              <a:rPr sz="2560"/>
              <a:t>Weijie (Ben) Deng</a:t>
            </a:r>
          </a:p>
        </p:txBody>
      </p:sp>
      <p:sp>
        <p:nvSpPr>
          <p:cNvPr id="176" name="Magnus Frennberg"/>
          <p:cNvSpPr txBox="1"/>
          <p:nvPr/>
        </p:nvSpPr>
        <p:spPr>
          <a:xfrm>
            <a:off x="4112435" y="9321865"/>
            <a:ext cx="2751573" cy="4669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6125" tIns="36125" rIns="36125" bIns="36125" anchor="ctr">
            <a:spAutoFit/>
          </a:bodyPr>
          <a:lstStyle/>
          <a:p>
            <a:r>
              <a:rPr sz="2560"/>
              <a:t>Magnus Frennberg</a:t>
            </a:r>
          </a:p>
        </p:txBody>
      </p:sp>
      <p:sp>
        <p:nvSpPr>
          <p:cNvPr id="177" name="Jake Feinbaum"/>
          <p:cNvSpPr txBox="1"/>
          <p:nvPr/>
        </p:nvSpPr>
        <p:spPr>
          <a:xfrm>
            <a:off x="10585935" y="5532080"/>
            <a:ext cx="2212964" cy="4669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6125" tIns="36125" rIns="36125" bIns="36125" anchor="ctr">
            <a:spAutoFit/>
          </a:bodyPr>
          <a:lstStyle/>
          <a:p>
            <a:r>
              <a:rPr sz="2560"/>
              <a:t>Jake Feinbaum</a:t>
            </a:r>
          </a:p>
        </p:txBody>
      </p:sp>
      <p:pic>
        <p:nvPicPr>
          <p:cNvPr id="170" name="Rajath Kashyap.jpg" descr="Rajath Kashyap.jpg"/>
          <p:cNvPicPr>
            <a:picLocks noChangeAspect="1"/>
          </p:cNvPicPr>
          <p:nvPr/>
        </p:nvPicPr>
        <p:blipFill>
          <a:blip r:embed="rId8"/>
          <a:srcRect l="16314" t="13829" r="31710" b="31506"/>
          <a:stretch>
            <a:fillRect/>
          </a:stretch>
        </p:blipFill>
        <p:spPr>
          <a:xfrm>
            <a:off x="3854627" y="2388056"/>
            <a:ext cx="3133884" cy="3125587"/>
          </a:xfrm>
          <a:prstGeom prst="rect">
            <a:avLst/>
          </a:prstGeom>
          <a:ln w="12700">
            <a:miter lim="400000"/>
          </a:ln>
        </p:spPr>
      </p:pic>
      <p:sp>
        <p:nvSpPr>
          <p:cNvPr id="178" name="Satyajit Gokhale"/>
          <p:cNvSpPr txBox="1"/>
          <p:nvPr/>
        </p:nvSpPr>
        <p:spPr>
          <a:xfrm>
            <a:off x="1022775" y="9321865"/>
            <a:ext cx="2357234" cy="4669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6125" tIns="36125" rIns="36125" bIns="36125" anchor="ctr">
            <a:spAutoFit/>
          </a:bodyPr>
          <a:lstStyle/>
          <a:p>
            <a:r>
              <a:rPr sz="2560"/>
              <a:t>Satyajit Gokhale</a:t>
            </a:r>
          </a:p>
        </p:txBody>
      </p:sp>
      <p:sp>
        <p:nvSpPr>
          <p:cNvPr id="179" name="Rajath Kashyap"/>
          <p:cNvSpPr txBox="1"/>
          <p:nvPr/>
        </p:nvSpPr>
        <p:spPr>
          <a:xfrm>
            <a:off x="4259324" y="5532080"/>
            <a:ext cx="2265864" cy="4669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6125" tIns="36125" rIns="36125" bIns="36125" anchor="ctr">
            <a:spAutoFit/>
          </a:bodyPr>
          <a:lstStyle/>
          <a:p>
            <a:r>
              <a:rPr sz="2560" dirty="0" err="1"/>
              <a:t>Rajath</a:t>
            </a:r>
            <a:r>
              <a:rPr sz="2560" dirty="0"/>
              <a:t> Kashyap</a:t>
            </a:r>
          </a:p>
        </p:txBody>
      </p:sp>
      <p:sp>
        <p:nvSpPr>
          <p:cNvPr id="180" name="Prajakta Rodrigues"/>
          <p:cNvSpPr txBox="1"/>
          <p:nvPr/>
        </p:nvSpPr>
        <p:spPr>
          <a:xfrm>
            <a:off x="7172161" y="5532080"/>
            <a:ext cx="2740352" cy="4669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6125" tIns="36125" rIns="36125" bIns="36125" anchor="ctr">
            <a:spAutoFit/>
          </a:bodyPr>
          <a:lstStyle/>
          <a:p>
            <a:r>
              <a:rPr sz="2560"/>
              <a:t>Prajakta Rodrigues</a:t>
            </a:r>
          </a:p>
        </p:txBody>
      </p:sp>
      <p:sp>
        <p:nvSpPr>
          <p:cNvPr id="20" name="Cross 19">
            <a:extLst>
              <a:ext uri="{FF2B5EF4-FFF2-40B4-BE49-F238E27FC236}">
                <a16:creationId xmlns:a16="http://schemas.microsoft.com/office/drawing/2014/main" id="{597B0AC9-2FFD-458E-BFF4-69E6971F4F54}"/>
              </a:ext>
            </a:extLst>
          </p:cNvPr>
          <p:cNvSpPr/>
          <p:nvPr/>
        </p:nvSpPr>
        <p:spPr>
          <a:xfrm rot="2707361">
            <a:off x="6567549" y="2786563"/>
            <a:ext cx="3428043" cy="3474050"/>
          </a:xfrm>
          <a:prstGeom prst="plus">
            <a:avLst>
              <a:gd name="adj" fmla="val 41364"/>
            </a:avLst>
          </a:prstGeom>
          <a:solidFill>
            <a:srgbClr val="FFF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FFFFFF"/>
              </a:solidFill>
              <a:effectLst/>
              <a:uFillTx/>
              <a:latin typeface="+mn-lt"/>
              <a:ea typeface="+mn-ea"/>
              <a:cs typeface="+mn-cs"/>
              <a:sym typeface="Helvetica Neue Light"/>
            </a:endParaRPr>
          </a:p>
        </p:txBody>
      </p:sp>
      <p:sp>
        <p:nvSpPr>
          <p:cNvPr id="2" name="Slide Number Placeholder 1">
            <a:extLst>
              <a:ext uri="{FF2B5EF4-FFF2-40B4-BE49-F238E27FC236}">
                <a16:creationId xmlns:a16="http://schemas.microsoft.com/office/drawing/2014/main" id="{AB88C167-C22A-42B0-88F9-2390C357E386}"/>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3</a:t>
            </a:fld>
            <a:endParaRPr lang="en-US"/>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S 5500: Course Objective"/>
          <p:cNvSpPr txBox="1">
            <a:spLocks noGrp="1"/>
          </p:cNvSpPr>
          <p:nvPr>
            <p:ph type="title"/>
          </p:nvPr>
        </p:nvSpPr>
        <p:spPr/>
        <p:txBody>
          <a:bodyPr>
            <a:normAutofit fontScale="90000"/>
          </a:bodyPr>
          <a:lstStyle>
            <a:lvl1pPr>
              <a:defRPr>
                <a:solidFill>
                  <a:srgbClr val="005493"/>
                </a:solidFill>
              </a:defRPr>
            </a:lvl1pPr>
          </a:lstStyle>
          <a:p>
            <a:r>
              <a:rPr lang="en-US" dirty="0">
                <a:solidFill>
                  <a:srgbClr val="0070C0"/>
                </a:solidFill>
              </a:rPr>
              <a:t>CS 5500: Course Learning Objectives</a:t>
            </a:r>
            <a:br>
              <a:rPr lang="en-US" dirty="0">
                <a:solidFill>
                  <a:srgbClr val="0070C0"/>
                </a:solidFill>
              </a:rPr>
            </a:br>
            <a:r>
              <a:rPr lang="en-US" dirty="0">
                <a:solidFill>
                  <a:srgbClr val="0070C0"/>
                </a:solidFill>
              </a:rPr>
              <a:t>By the end of this course you will</a:t>
            </a:r>
          </a:p>
        </p:txBody>
      </p:sp>
      <p:sp>
        <p:nvSpPr>
          <p:cNvPr id="204" name="Developing skills that are necessary for successful software development…"/>
          <p:cNvSpPr txBox="1">
            <a:spLocks noGrp="1"/>
          </p:cNvSpPr>
          <p:nvPr>
            <p:ph type="body" idx="1"/>
          </p:nvPr>
        </p:nvSpPr>
        <p:spPr/>
        <p:txBody>
          <a:bodyPr>
            <a:normAutofit fontScale="77500" lnSpcReduction="20000"/>
          </a:bodyPr>
          <a:lstStyle/>
          <a:p>
            <a:pPr marL="274320" indent="-274320" fontAlgn="base"/>
            <a:r>
              <a:rPr lang="en-US" dirty="0"/>
              <a:t>Be able to define and describe the phases of the software engineering lifecycle.</a:t>
            </a:r>
          </a:p>
          <a:p>
            <a:pPr marL="274320" indent="-274320" fontAlgn="base"/>
            <a:r>
              <a:rPr lang="en-US" dirty="0"/>
              <a:t>Be able to explain the role of key processes and technologies in modern software development.</a:t>
            </a:r>
          </a:p>
          <a:p>
            <a:pPr marL="274320" indent="-274320" fontAlgn="base"/>
            <a:r>
              <a:rPr lang="en-US" dirty="0"/>
              <a:t>Be able to productively apply instances of major tools used in elementary SE tasks.</a:t>
            </a:r>
          </a:p>
          <a:p>
            <a:pPr marL="274320" indent="-274320" fontAlgn="base"/>
            <a:r>
              <a:rPr lang="en-US" dirty="0"/>
              <a:t>Design and implement a portfolio-worthy software engineering project in a small team environment that can be showcased to recruiters.</a:t>
            </a:r>
          </a:p>
          <a:p>
            <a:endParaRPr lang="en-US" dirty="0"/>
          </a:p>
        </p:txBody>
      </p:sp>
      <p:sp>
        <p:nvSpPr>
          <p:cNvPr id="205" name="Slide Number"/>
          <p:cNvSpPr txBox="1">
            <a:spLocks noGrp="1"/>
          </p:cNvSpPr>
          <p:nvPr>
            <p:ph type="sldNum" sz="quarter" idx="2"/>
          </p:nvPr>
        </p:nvSpPr>
        <p:spPr/>
        <p:txBody>
          <a:bodyPr/>
          <a:lstStyle/>
          <a:p>
            <a:fld id="{86CB4B4D-7CA3-9044-876B-883B54F8677D}" type="slidenum">
              <a:rPr lang="en-US"/>
              <a:pPr/>
              <a:t>4</a:t>
            </a:fld>
            <a:endParaRPr lang="en-US"/>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type="body" idx="1"/>
          </p:nvPr>
        </p:nvSpPr>
        <p:spPr/>
        <p:txBody>
          <a:bodyPr/>
          <a:lstStyle/>
          <a:p>
            <a:r>
              <a:rPr lang="en-US" dirty="0"/>
              <a:t>By the end of this lesson you should be able to:</a:t>
            </a:r>
          </a:p>
          <a:p>
            <a:pPr lvl="1" fontAlgn="base"/>
            <a:r>
              <a:rPr lang="en-US" dirty="0"/>
              <a:t>Explain what SE is and why it’s important</a:t>
            </a:r>
          </a:p>
          <a:p>
            <a:pPr lvl="1" fontAlgn="base"/>
            <a:r>
              <a:rPr lang="en-US" dirty="0"/>
              <a:t>List your weekly obligations as a student</a:t>
            </a:r>
          </a:p>
          <a:p>
            <a:pPr lvl="1" fontAlgn="base"/>
            <a:r>
              <a:rPr lang="en-US" dirty="0"/>
              <a:t>List the requirements for completing the course</a:t>
            </a:r>
          </a:p>
          <a:p>
            <a:pPr lvl="1" fontAlgn="base"/>
            <a:r>
              <a:rPr lang="en-US" i="1" dirty="0">
                <a:solidFill>
                  <a:schemeClr val="tx1">
                    <a:lumMod val="50000"/>
                    <a:lumOff val="50000"/>
                  </a:schemeClr>
                </a:solidFill>
              </a:rPr>
              <a:t>Explain how assignments will be graded</a:t>
            </a:r>
          </a:p>
          <a:p>
            <a:endParaRPr lang="en-US" dirty="0"/>
          </a:p>
        </p:txBody>
      </p:sp>
      <p:sp>
        <p:nvSpPr>
          <p:cNvPr id="4" name="Arrow: Left 3">
            <a:extLst>
              <a:ext uri="{FF2B5EF4-FFF2-40B4-BE49-F238E27FC236}">
                <a16:creationId xmlns:a16="http://schemas.microsoft.com/office/drawing/2014/main" id="{CF0E1985-04DA-4A70-9971-EF174F6337C4}"/>
              </a:ext>
            </a:extLst>
          </p:cNvPr>
          <p:cNvSpPr/>
          <p:nvPr/>
        </p:nvSpPr>
        <p:spPr>
          <a:xfrm>
            <a:off x="12806901" y="4904105"/>
            <a:ext cx="3578087" cy="1304290"/>
          </a:xfrm>
          <a:prstGeom prst="leftArrow">
            <a:avLst/>
          </a:prstGeom>
          <a:solidFill>
            <a:srgbClr val="FFFF00"/>
          </a:solidFill>
          <a:ln w="12700" cap="flat">
            <a:solidFill>
              <a:schemeClr val="tx2"/>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chemeClr val="tx1"/>
                </a:solidFill>
                <a:effectLst/>
                <a:uFillTx/>
                <a:latin typeface="+mn-lt"/>
                <a:ea typeface="+mn-ea"/>
                <a:cs typeface="+mn-cs"/>
                <a:sym typeface="Helvetica Neue Light"/>
              </a:rPr>
              <a:t>To be finalized</a:t>
            </a:r>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5</a:t>
            </a:fld>
            <a:endParaRPr lang="en-US"/>
          </a:p>
        </p:txBody>
      </p:sp>
      <p:sp>
        <p:nvSpPr>
          <p:cNvPr id="6" name="Arrow: Left 5">
            <a:extLst>
              <a:ext uri="{FF2B5EF4-FFF2-40B4-BE49-F238E27FC236}">
                <a16:creationId xmlns:a16="http://schemas.microsoft.com/office/drawing/2014/main" id="{C1F29358-809A-4DD9-8FE0-24EB5684F1DD}"/>
              </a:ext>
            </a:extLst>
          </p:cNvPr>
          <p:cNvSpPr/>
          <p:nvPr/>
        </p:nvSpPr>
        <p:spPr>
          <a:xfrm>
            <a:off x="11846561" y="6153448"/>
            <a:ext cx="4142188" cy="2404785"/>
          </a:xfrm>
          <a:prstGeom prst="leftArrow">
            <a:avLst>
              <a:gd name="adj1" fmla="val 50000"/>
              <a:gd name="adj2" fmla="val 19901"/>
            </a:avLst>
          </a:prstGeom>
          <a:solidFill>
            <a:srgbClr val="FFFF00"/>
          </a:solidFill>
          <a:ln w="12700" cap="flat">
            <a:solidFill>
              <a:schemeClr val="tx2"/>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chemeClr val="tx1"/>
                </a:solidFill>
                <a:effectLst/>
                <a:uFillTx/>
                <a:latin typeface="+mn-lt"/>
                <a:ea typeface="+mn-ea"/>
                <a:cs typeface="+mn-cs"/>
                <a:sym typeface="Helvetica Neue Light"/>
              </a:rPr>
              <a:t>Or maybe not... too much for now.</a:t>
            </a:r>
          </a:p>
        </p:txBody>
      </p:sp>
    </p:spTree>
    <p:extLst>
      <p:ext uri="{BB962C8B-B14F-4D97-AF65-F5344CB8AC3E}">
        <p14:creationId xmlns:p14="http://schemas.microsoft.com/office/powerpoint/2010/main" val="3915051007"/>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DC3A4-A4C7-4374-9D87-522BFF10B6D1}"/>
              </a:ext>
            </a:extLst>
          </p:cNvPr>
          <p:cNvSpPr>
            <a:spLocks noGrp="1"/>
          </p:cNvSpPr>
          <p:nvPr>
            <p:ph type="title"/>
          </p:nvPr>
        </p:nvSpPr>
        <p:spPr/>
        <p:txBody>
          <a:bodyPr/>
          <a:lstStyle/>
          <a:p>
            <a:r>
              <a:rPr lang="en-US" dirty="0"/>
              <a:t>What is software engineering?</a:t>
            </a:r>
          </a:p>
        </p:txBody>
      </p:sp>
      <p:sp>
        <p:nvSpPr>
          <p:cNvPr id="3" name="Text Placeholder 2">
            <a:extLst>
              <a:ext uri="{FF2B5EF4-FFF2-40B4-BE49-F238E27FC236}">
                <a16:creationId xmlns:a16="http://schemas.microsoft.com/office/drawing/2014/main" id="{9AF369B1-9D9C-4BA0-85DD-134DB71691FA}"/>
              </a:ext>
            </a:extLst>
          </p:cNvPr>
          <p:cNvSpPr>
            <a:spLocks noGrp="1"/>
          </p:cNvSpPr>
          <p:nvPr>
            <p:ph type="body" idx="1"/>
          </p:nvPr>
        </p:nvSpPr>
        <p:spPr/>
        <p:txBody>
          <a:bodyPr>
            <a:normAutofit/>
          </a:bodyPr>
          <a:lstStyle/>
          <a:p>
            <a:r>
              <a:rPr lang="en-US" dirty="0"/>
              <a:t>Good code is necessary but not sufficient</a:t>
            </a:r>
          </a:p>
          <a:p>
            <a:r>
              <a:rPr lang="en-US" dirty="0"/>
              <a:t>Software Engineering encompasses the tools and processes that we use to design, construct and maintain programs over time. </a:t>
            </a:r>
          </a:p>
        </p:txBody>
      </p:sp>
      <p:sp>
        <p:nvSpPr>
          <p:cNvPr id="4" name="Slide Number Placeholder 3">
            <a:extLst>
              <a:ext uri="{FF2B5EF4-FFF2-40B4-BE49-F238E27FC236}">
                <a16:creationId xmlns:a16="http://schemas.microsoft.com/office/drawing/2014/main" id="{FF3C775E-D48B-4F98-AF70-7A1D6E326F7C}"/>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6</a:t>
            </a:fld>
            <a:endParaRPr lang="en-US"/>
          </a:p>
        </p:txBody>
      </p:sp>
    </p:spTree>
    <p:extLst>
      <p:ext uri="{BB962C8B-B14F-4D97-AF65-F5344CB8AC3E}">
        <p14:creationId xmlns:p14="http://schemas.microsoft.com/office/powerpoint/2010/main" val="1713482684"/>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A9160-F1CD-46BE-8FA9-539DEA7A86A8}"/>
              </a:ext>
            </a:extLst>
          </p:cNvPr>
          <p:cNvSpPr>
            <a:spLocks noGrp="1"/>
          </p:cNvSpPr>
          <p:nvPr>
            <p:ph type="title"/>
          </p:nvPr>
        </p:nvSpPr>
        <p:spPr/>
        <p:txBody>
          <a:bodyPr/>
          <a:lstStyle/>
          <a:p>
            <a:r>
              <a:rPr lang="en-US" dirty="0"/>
              <a:t>Good code is necessary but not sufficient</a:t>
            </a:r>
          </a:p>
        </p:txBody>
      </p:sp>
      <p:sp>
        <p:nvSpPr>
          <p:cNvPr id="3" name="Text Placeholder 2">
            <a:extLst>
              <a:ext uri="{FF2B5EF4-FFF2-40B4-BE49-F238E27FC236}">
                <a16:creationId xmlns:a16="http://schemas.microsoft.com/office/drawing/2014/main" id="{9B785202-0527-4BED-9195-BD1721F90A93}"/>
              </a:ext>
            </a:extLst>
          </p:cNvPr>
          <p:cNvSpPr>
            <a:spLocks noGrp="1"/>
          </p:cNvSpPr>
          <p:nvPr>
            <p:ph type="body" idx="1"/>
          </p:nvPr>
        </p:nvSpPr>
        <p:spPr/>
        <p:txBody>
          <a:bodyPr>
            <a:normAutofit fontScale="92500" lnSpcReduction="10000"/>
          </a:bodyPr>
          <a:lstStyle/>
          <a:p>
            <a:r>
              <a:rPr lang="en-US" dirty="0"/>
              <a:t>Developing software is a </a:t>
            </a:r>
            <a:r>
              <a:rPr lang="en-US" b="1" i="1" dirty="0"/>
              <a:t>systems enterprise</a:t>
            </a:r>
          </a:p>
          <a:p>
            <a:pPr lvl="1"/>
            <a:r>
              <a:rPr lang="en-US" dirty="0"/>
              <a:t>there are many stakeholders</a:t>
            </a:r>
          </a:p>
          <a:p>
            <a:pPr lvl="1"/>
            <a:r>
              <a:rPr lang="en-US" dirty="0"/>
              <a:t>how to determine the requirements?</a:t>
            </a:r>
          </a:p>
          <a:p>
            <a:pPr lvl="1"/>
            <a:r>
              <a:rPr lang="en-US" dirty="0"/>
              <a:t>how to design code for:</a:t>
            </a:r>
          </a:p>
          <a:p>
            <a:pPr lvl="2"/>
            <a:r>
              <a:rPr lang="en-US" dirty="0"/>
              <a:t> reuse, readability, scale? other factors?</a:t>
            </a:r>
          </a:p>
          <a:p>
            <a:pPr lvl="1"/>
            <a:r>
              <a:rPr lang="en-US" dirty="0"/>
              <a:t>how to organize the development process?</a:t>
            </a:r>
          </a:p>
          <a:p>
            <a:pPr lvl="1"/>
            <a:r>
              <a:rPr lang="en-US" dirty="0"/>
              <a:t>how to make sure you've built the thing right?</a:t>
            </a:r>
          </a:p>
          <a:p>
            <a:pPr lvl="1"/>
            <a:r>
              <a:rPr lang="en-US" dirty="0"/>
              <a:t>how to make sure you've built the right thing?</a:t>
            </a:r>
          </a:p>
          <a:p>
            <a:pPr lvl="1"/>
            <a:endParaRPr lang="en-US" dirty="0"/>
          </a:p>
        </p:txBody>
      </p:sp>
      <p:sp>
        <p:nvSpPr>
          <p:cNvPr id="4" name="Slide Number Placeholder 3">
            <a:extLst>
              <a:ext uri="{FF2B5EF4-FFF2-40B4-BE49-F238E27FC236}">
                <a16:creationId xmlns:a16="http://schemas.microsoft.com/office/drawing/2014/main" id="{058D416C-4FDF-4DDB-B02D-6B36EF1E1AA4}"/>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7</a:t>
            </a:fld>
            <a:endParaRPr lang="en-US"/>
          </a:p>
        </p:txBody>
      </p:sp>
    </p:spTree>
    <p:extLst>
      <p:ext uri="{BB962C8B-B14F-4D97-AF65-F5344CB8AC3E}">
        <p14:creationId xmlns:p14="http://schemas.microsoft.com/office/powerpoint/2010/main" val="1789365757"/>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1CA2F-B830-4EF9-AABF-DC522F2572EF}"/>
              </a:ext>
            </a:extLst>
          </p:cNvPr>
          <p:cNvSpPr>
            <a:spLocks noGrp="1"/>
          </p:cNvSpPr>
          <p:nvPr>
            <p:ph type="title"/>
          </p:nvPr>
        </p:nvSpPr>
        <p:spPr/>
        <p:txBody>
          <a:bodyPr/>
          <a:lstStyle/>
          <a:p>
            <a:r>
              <a:rPr lang="en-US" dirty="0"/>
              <a:t>Tools and Processes</a:t>
            </a:r>
          </a:p>
        </p:txBody>
      </p:sp>
      <p:sp>
        <p:nvSpPr>
          <p:cNvPr id="3" name="Text Placeholder 2">
            <a:extLst>
              <a:ext uri="{FF2B5EF4-FFF2-40B4-BE49-F238E27FC236}">
                <a16:creationId xmlns:a16="http://schemas.microsoft.com/office/drawing/2014/main" id="{1A2C1194-FA42-4E3A-A65B-A1165F11DFB1}"/>
              </a:ext>
            </a:extLst>
          </p:cNvPr>
          <p:cNvSpPr>
            <a:spLocks noGrp="1"/>
          </p:cNvSpPr>
          <p:nvPr>
            <p:ph type="body" idx="1"/>
          </p:nvPr>
        </p:nvSpPr>
        <p:spPr/>
        <p:txBody>
          <a:bodyPr>
            <a:normAutofit fontScale="85000" lnSpcReduction="10000"/>
          </a:bodyPr>
          <a:lstStyle/>
          <a:p>
            <a:r>
              <a:rPr lang="en-US" dirty="0"/>
              <a:t>The answers to these questions will depend on things like:</a:t>
            </a:r>
          </a:p>
          <a:p>
            <a:pPr lvl="1"/>
            <a:r>
              <a:rPr lang="en-US" dirty="0"/>
              <a:t>the size of the team</a:t>
            </a:r>
          </a:p>
          <a:p>
            <a:pPr lvl="1"/>
            <a:r>
              <a:rPr lang="en-US" dirty="0"/>
              <a:t>the size of the product</a:t>
            </a:r>
          </a:p>
          <a:p>
            <a:pPr lvl="1"/>
            <a:r>
              <a:rPr lang="en-US" dirty="0"/>
              <a:t>the longevity of the product</a:t>
            </a:r>
          </a:p>
          <a:p>
            <a:r>
              <a:rPr lang="en-US" dirty="0"/>
              <a:t>There's no one "right" way; there are always tradeoffs.</a:t>
            </a:r>
          </a:p>
          <a:p>
            <a:r>
              <a:rPr lang="en-US" dirty="0"/>
              <a:t>But there are best practices, which we will expect you to follow.</a:t>
            </a:r>
          </a:p>
        </p:txBody>
      </p:sp>
      <p:sp>
        <p:nvSpPr>
          <p:cNvPr id="4" name="Slide Number Placeholder 3">
            <a:extLst>
              <a:ext uri="{FF2B5EF4-FFF2-40B4-BE49-F238E27FC236}">
                <a16:creationId xmlns:a16="http://schemas.microsoft.com/office/drawing/2014/main" id="{A249E72F-16DC-4F27-A68F-C6A31919E455}"/>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8</a:t>
            </a:fld>
            <a:endParaRPr lang="en-US"/>
          </a:p>
        </p:txBody>
      </p:sp>
    </p:spTree>
    <p:extLst>
      <p:ext uri="{BB962C8B-B14F-4D97-AF65-F5344CB8AC3E}">
        <p14:creationId xmlns:p14="http://schemas.microsoft.com/office/powerpoint/2010/main" val="1909338716"/>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BAC04-7D84-4ADF-9008-CD1F760BF4F6}"/>
              </a:ext>
            </a:extLst>
          </p:cNvPr>
          <p:cNvSpPr>
            <a:spLocks noGrp="1"/>
          </p:cNvSpPr>
          <p:nvPr>
            <p:ph type="title"/>
          </p:nvPr>
        </p:nvSpPr>
        <p:spPr/>
        <p:txBody>
          <a:bodyPr/>
          <a:lstStyle/>
          <a:p>
            <a:r>
              <a:rPr lang="en-US" dirty="0"/>
              <a:t>Approach</a:t>
            </a:r>
          </a:p>
        </p:txBody>
      </p:sp>
      <p:sp>
        <p:nvSpPr>
          <p:cNvPr id="3" name="Text Placeholder 2">
            <a:extLst>
              <a:ext uri="{FF2B5EF4-FFF2-40B4-BE49-F238E27FC236}">
                <a16:creationId xmlns:a16="http://schemas.microsoft.com/office/drawing/2014/main" id="{2F14D664-92BF-4A0F-A0F9-34716F35F125}"/>
              </a:ext>
            </a:extLst>
          </p:cNvPr>
          <p:cNvSpPr>
            <a:spLocks noGrp="1"/>
          </p:cNvSpPr>
          <p:nvPr>
            <p:ph type="body" idx="1"/>
          </p:nvPr>
        </p:nvSpPr>
        <p:spPr/>
        <p:txBody>
          <a:bodyPr/>
          <a:lstStyle/>
          <a:p>
            <a:pPr marL="365760" indent="-365760"/>
            <a:r>
              <a:rPr lang="en-US" dirty="0"/>
              <a:t>We will try to mirror the experience of a young software engineer joining a new team...</a:t>
            </a:r>
          </a:p>
          <a:p>
            <a:pPr marL="731520" lvl="1" indent="-365760"/>
            <a:r>
              <a:rPr lang="en-US" dirty="0"/>
              <a:t>"onboarding" to a new codebase</a:t>
            </a:r>
          </a:p>
          <a:p>
            <a:pPr marL="731520" lvl="1" indent="-365760"/>
            <a:r>
              <a:rPr lang="en-US" dirty="0"/>
              <a:t>start with small individual projects (</a:t>
            </a:r>
            <a:r>
              <a:rPr lang="en-US" dirty="0" err="1"/>
              <a:t>apx</a:t>
            </a:r>
            <a:r>
              <a:rPr lang="en-US" dirty="0"/>
              <a:t>. 4 </a:t>
            </a:r>
            <a:r>
              <a:rPr lang="en-US" dirty="0" err="1"/>
              <a:t>homeworks</a:t>
            </a:r>
            <a:r>
              <a:rPr lang="en-US" dirty="0"/>
              <a:t>)</a:t>
            </a:r>
          </a:p>
          <a:p>
            <a:pPr marL="731520" lvl="1" indent="-365760"/>
            <a:r>
              <a:rPr lang="en-US" dirty="0"/>
              <a:t>participate in small team project to design &amp; develop a major new feature (Team Project, with intermediate deliverables)</a:t>
            </a:r>
          </a:p>
          <a:p>
            <a:pPr lvl="1"/>
            <a:endParaRPr lang="en-US" dirty="0"/>
          </a:p>
        </p:txBody>
      </p:sp>
      <p:sp>
        <p:nvSpPr>
          <p:cNvPr id="4" name="Slide Number Placeholder 3">
            <a:extLst>
              <a:ext uri="{FF2B5EF4-FFF2-40B4-BE49-F238E27FC236}">
                <a16:creationId xmlns:a16="http://schemas.microsoft.com/office/drawing/2014/main" id="{35CC98DA-479F-4397-9904-62EF61195E72}"/>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9</a:t>
            </a:fld>
            <a:endParaRPr lang="en-US"/>
          </a:p>
        </p:txBody>
      </p:sp>
    </p:spTree>
    <p:extLst>
      <p:ext uri="{BB962C8B-B14F-4D97-AF65-F5344CB8AC3E}">
        <p14:creationId xmlns:p14="http://schemas.microsoft.com/office/powerpoint/2010/main" val="1165156964"/>
      </p:ext>
    </p:extLst>
  </p:cSld>
  <p:clrMapOvr>
    <a:masterClrMapping/>
  </p:clrMapOvr>
  <p:transition spd="med"/>
</p:sld>
</file>

<file path=ppt/theme/theme1.xml><?xml version="1.0" encoding="utf-8"?>
<a:theme xmlns:a="http://schemas.openxmlformats.org/drawingml/2006/main" name="ModernPortfolio">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Portfolio">
      <a:majorFont>
        <a:latin typeface="Helvetica Neue Light"/>
        <a:ea typeface="Helvetica Neue Light"/>
        <a:cs typeface="Helvetica Neue Light"/>
      </a:majorFont>
      <a:minorFont>
        <a:latin typeface="Helvetica Neue Light"/>
        <a:ea typeface="Helvetica Neue Light"/>
        <a:cs typeface="Helvetica Neue Light"/>
      </a:minorFont>
    </a:fontScheme>
    <a:fmtScheme name="ModernPortfol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atOff val="12166"/>
            <a:lumOff val="-13042"/>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8575" cap="flat">
          <a:solidFill>
            <a:srgbClr val="ABABAB"/>
          </a:solidFill>
          <a:prstDash val="solid"/>
          <a:miter lim="400000"/>
          <a:tailEnd type="stealth" w="lg" len="lg"/>
        </a:ln>
        <a:effectLst/>
        <a:sp3d/>
      </a:spPr>
      <a:bodyPr/>
      <a:lstStyle/>
      <a:style>
        <a:lnRef idx="0">
          <a:scrgbClr r="0" g="0" b="0"/>
        </a:lnRef>
        <a:fillRef idx="0">
          <a:scrgbClr r="0" g="0" b="0"/>
        </a:fillRef>
        <a:effectRef idx="0">
          <a:scrgbClr r="0" g="0" b="0"/>
        </a:effectRef>
        <a:fontRef idx="none"/>
      </a:style>
    </a:lnDef>
    <a:txDef>
      <a:spPr>
        <a:solidFill>
          <a:schemeClr val="accent1">
            <a:lumMod val="20000"/>
            <a:lumOff val="80000"/>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algn="l">
          <a:defRPr sz="2800" dirty="0" smtClean="0">
            <a:latin typeface="Calibri" panose="020F0502020204030204" pitchFamily="34" charset="0"/>
            <a:cs typeface="Calibri" panose="020F0502020204030204" pitchFamily="34" charset="0"/>
          </a:defRPr>
        </a:def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ModernPortfolio">
  <a:themeElements>
    <a:clrScheme name="ModernPortfolio">
      <a:dk1>
        <a:srgbClr val="000000"/>
      </a:dk1>
      <a:lt1>
        <a:srgbClr val="FFFFFF"/>
      </a:lt1>
      <a:dk2>
        <a:srgbClr val="5C5C5C"/>
      </a:dk2>
      <a:lt2>
        <a:srgbClr val="CBCBCB"/>
      </a:lt2>
      <a:accent1>
        <a:srgbClr val="557E8A"/>
      </a:accent1>
      <a:accent2>
        <a:srgbClr val="88885A"/>
      </a:accent2>
      <a:accent3>
        <a:srgbClr val="B29E85"/>
      </a:accent3>
      <a:accent4>
        <a:srgbClr val="BB7B52"/>
      </a:accent4>
      <a:accent5>
        <a:srgbClr val="CF7F66"/>
      </a:accent5>
      <a:accent6>
        <a:srgbClr val="62647B"/>
      </a:accent6>
      <a:hlink>
        <a:srgbClr val="0000FF"/>
      </a:hlink>
      <a:folHlink>
        <a:srgbClr val="FF00FF"/>
      </a:folHlink>
    </a:clrScheme>
    <a:fontScheme name="ModernPortfolio">
      <a:majorFont>
        <a:latin typeface="Helvetica Neue Light"/>
        <a:ea typeface="Helvetica Neue Light"/>
        <a:cs typeface="Helvetica Neue Light"/>
      </a:majorFont>
      <a:minorFont>
        <a:latin typeface="Helvetica Neue Light"/>
        <a:ea typeface="Helvetica Neue Light"/>
        <a:cs typeface="Helvetica Neue Light"/>
      </a:minorFont>
    </a:fontScheme>
    <a:fmtScheme name="ModernPortfol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atOff val="12166"/>
            <a:lumOff val="-13042"/>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ABABAB"/>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2217</TotalTime>
  <Words>1108</Words>
  <Application>Microsoft Office PowerPoint</Application>
  <PresentationFormat>Custom</PresentationFormat>
  <Paragraphs>127</Paragraphs>
  <Slides>19</Slides>
  <Notes>2</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19</vt:i4>
      </vt:variant>
    </vt:vector>
  </HeadingPairs>
  <TitlesOfParts>
    <vt:vector size="31" baseType="lpstr">
      <vt:lpstr>Arial</vt:lpstr>
      <vt:lpstr>Calibri</vt:lpstr>
      <vt:lpstr>Calibri Light</vt:lpstr>
      <vt:lpstr>Gill Sans</vt:lpstr>
      <vt:lpstr>Helvetica</vt:lpstr>
      <vt:lpstr>Helvetica Neue</vt:lpstr>
      <vt:lpstr>Helvetica Neue Light</vt:lpstr>
      <vt:lpstr>Helvetica Neue Medium</vt:lpstr>
      <vt:lpstr>Lucida Console</vt:lpstr>
      <vt:lpstr>Verdana</vt:lpstr>
      <vt:lpstr>ModernPortfolio</vt:lpstr>
      <vt:lpstr>Custom Design</vt:lpstr>
      <vt:lpstr>  CS 4350: Fundamentals of Software Engineering CS 5500: Foundations of Software Engineering  Lesson 1.1 Course Introduction</vt:lpstr>
      <vt:lpstr>Instructors</vt:lpstr>
      <vt:lpstr>Teaching Assistants</vt:lpstr>
      <vt:lpstr>CS 5500: Course Learning Objectives By the end of this course you will</vt:lpstr>
      <vt:lpstr>Learning Objectives for this Lesson</vt:lpstr>
      <vt:lpstr>What is software engineering?</vt:lpstr>
      <vt:lpstr>Good code is necessary but not sufficient</vt:lpstr>
      <vt:lpstr>Tools and Processes</vt:lpstr>
      <vt:lpstr>Approach</vt:lpstr>
      <vt:lpstr>Technology</vt:lpstr>
      <vt:lpstr>Course Mechanics</vt:lpstr>
      <vt:lpstr>Pedagogy</vt:lpstr>
      <vt:lpstr>Course Requirements</vt:lpstr>
      <vt:lpstr>Grade Appeal Policy</vt:lpstr>
      <vt:lpstr>Late Policy</vt:lpstr>
      <vt:lpstr>Academic Integrity (1)</vt:lpstr>
      <vt:lpstr>Academic Integrity (2)</vt:lpstr>
      <vt:lpstr>Review</vt:lpstr>
      <vt:lpstr>OK, now let’s get down to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5500: Foundations of Software Engineering  Lecture 1: Introduction</dc:title>
  <cp:lastModifiedBy>Mitchell Wand</cp:lastModifiedBy>
  <cp:revision>60</cp:revision>
  <cp:lastPrinted>2020-08-17T01:28:23Z</cp:lastPrinted>
  <dcterms:modified xsi:type="dcterms:W3CDTF">2021-01-07T02:55:37Z</dcterms:modified>
</cp:coreProperties>
</file>